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1" r:id="rId27"/>
  </p:sldIdLst>
  <p:sldSz cx="14630400" cy="8229600"/>
  <p:notesSz cx="8229600" cy="14630400"/>
  <p:embeddedFontLst>
    <p:embeddedFont>
      <p:font typeface="한컴 울주 반구대 암각화체" panose="02000503000000000000" pitchFamily="2" charset="-127"/>
      <p:regular r:id="rId29"/>
    </p:embeddedFont>
    <p:embeddedFont>
      <p:font typeface="Alice" panose="020B0600000101010101" charset="0"/>
      <p:regular r:id="rId30"/>
    </p:embeddedFont>
    <p:embeddedFont>
      <p:font typeface="Lora" pitchFamily="2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63FD8-0607-B292-9C85-F96D8A9A734F}" v="208" dt="2025-09-18T13:00:17.254"/>
    <p1510:client id="{6C4302E2-8CBE-4D40-0A85-961038CBDC96}" v="134" dt="2025-09-18T13:00:50.149"/>
    <p1510:client id="{B5087691-4B47-4258-88D3-46AF00F3E6C3}" v="104" dt="2025-09-18T13:03:17.404"/>
    <p1510:client id="{F7609A6E-0A9B-A732-16CE-69DFD077736D}" v="127" dt="2025-09-18T13:00:00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providerId="Windows Live" clId="Web-{F7609A6E-0A9B-A732-16CE-69DFD077736D}"/>
    <pc:docChg chg="addSld delSld modSld">
      <pc:chgData name="게스트 사용자" userId="" providerId="Windows Live" clId="Web-{F7609A6E-0A9B-A732-16CE-69DFD077736D}" dt="2025-09-18T13:00:00.100" v="81" actId="20577"/>
      <pc:docMkLst>
        <pc:docMk/>
      </pc:docMkLst>
      <pc:sldChg chg="modSp">
        <pc:chgData name="게스트 사용자" userId="" providerId="Windows Live" clId="Web-{F7609A6E-0A9B-A732-16CE-69DFD077736D}" dt="2025-09-18T12:52:07.474" v="46" actId="1076"/>
        <pc:sldMkLst>
          <pc:docMk/>
          <pc:sldMk cId="0" sldId="261"/>
        </pc:sldMkLst>
        <pc:spChg chg="mod">
          <ac:chgData name="게스트 사용자" userId="" providerId="Windows Live" clId="Web-{F7609A6E-0A9B-A732-16CE-69DFD077736D}" dt="2025-09-18T12:52:03.193" v="45" actId="2057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게스트 사용자" userId="" providerId="Windows Live" clId="Web-{F7609A6E-0A9B-A732-16CE-69DFD077736D}" dt="2025-09-18T12:52:07.474" v="46" actId="1076"/>
          <ac:spMkLst>
            <pc:docMk/>
            <pc:sldMk cId="0" sldId="261"/>
            <ac:spMk id="15" creationId="{00000000-0000-0000-0000-000000000000}"/>
          </ac:spMkLst>
        </pc:spChg>
      </pc:sldChg>
      <pc:sldChg chg="addSp delSp modSp">
        <pc:chgData name="게스트 사용자" userId="" providerId="Windows Live" clId="Web-{F7609A6E-0A9B-A732-16CE-69DFD077736D}" dt="2025-09-18T12:49:02.059" v="43" actId="14100"/>
        <pc:sldMkLst>
          <pc:docMk/>
          <pc:sldMk cId="0" sldId="271"/>
        </pc:sldMkLst>
        <pc:picChg chg="del">
          <ac:chgData name="게스트 사용자" userId="" providerId="Windows Live" clId="Web-{F7609A6E-0A9B-A732-16CE-69DFD077736D}" dt="2025-09-18T12:48:42.028" v="40"/>
          <ac:picMkLst>
            <pc:docMk/>
            <pc:sldMk cId="0" sldId="271"/>
            <ac:picMk id="2" creationId="{00000000-0000-0000-0000-000000000000}"/>
          </ac:picMkLst>
        </pc:picChg>
        <pc:picChg chg="add mod">
          <ac:chgData name="게스트 사용자" userId="" providerId="Windows Live" clId="Web-{F7609A6E-0A9B-A732-16CE-69DFD077736D}" dt="2025-09-18T12:49:02.059" v="43" actId="14100"/>
          <ac:picMkLst>
            <pc:docMk/>
            <pc:sldMk cId="0" sldId="271"/>
            <ac:picMk id="4" creationId="{DCF11CED-C2E2-B926-FA63-3DE6F073B967}"/>
          </ac:picMkLst>
        </pc:picChg>
      </pc:sldChg>
      <pc:sldChg chg="modSp">
        <pc:chgData name="게스트 사용자" userId="" providerId="Windows Live" clId="Web-{F7609A6E-0A9B-A732-16CE-69DFD077736D}" dt="2025-09-18T12:52:35.648" v="48" actId="20577"/>
        <pc:sldMkLst>
          <pc:docMk/>
          <pc:sldMk cId="0" sldId="273"/>
        </pc:sldMkLst>
        <pc:spChg chg="mod">
          <ac:chgData name="게스트 사용자" userId="" providerId="Windows Live" clId="Web-{F7609A6E-0A9B-A732-16CE-69DFD077736D}" dt="2025-09-18T12:52:35.648" v="48" actId="20577"/>
          <ac:spMkLst>
            <pc:docMk/>
            <pc:sldMk cId="0" sldId="273"/>
            <ac:spMk id="3" creationId="{00000000-0000-0000-0000-000000000000}"/>
          </ac:spMkLst>
        </pc:spChg>
      </pc:sldChg>
      <pc:sldChg chg="addSp modSp">
        <pc:chgData name="게스트 사용자" userId="" providerId="Windows Live" clId="Web-{F7609A6E-0A9B-A732-16CE-69DFD077736D}" dt="2025-09-18T12:52:30.179" v="47" actId="20577"/>
        <pc:sldMkLst>
          <pc:docMk/>
          <pc:sldMk cId="0" sldId="274"/>
        </pc:sldMkLst>
        <pc:spChg chg="mod">
          <ac:chgData name="게스트 사용자" userId="" providerId="Windows Live" clId="Web-{F7609A6E-0A9B-A732-16CE-69DFD077736D}" dt="2025-09-18T12:52:30.179" v="47" actId="20577"/>
          <ac:spMkLst>
            <pc:docMk/>
            <pc:sldMk cId="0" sldId="274"/>
            <ac:spMk id="3" creationId="{00000000-0000-0000-0000-000000000000}"/>
          </ac:spMkLst>
        </pc:spChg>
        <pc:spChg chg="add mod">
          <ac:chgData name="게스트 사용자" userId="" providerId="Windows Live" clId="Web-{F7609A6E-0A9B-A732-16CE-69DFD077736D}" dt="2025-09-18T12:48:08.855" v="39" actId="1076"/>
          <ac:spMkLst>
            <pc:docMk/>
            <pc:sldMk cId="0" sldId="274"/>
            <ac:spMk id="8" creationId="{D3ACF684-36EC-284E-49E3-F2B37092A6F7}"/>
          </ac:spMkLst>
        </pc:spChg>
        <pc:picChg chg="mod">
          <ac:chgData name="게스트 사용자" userId="" providerId="Windows Live" clId="Web-{F7609A6E-0A9B-A732-16CE-69DFD077736D}" dt="2025-09-18T12:47:37.496" v="34" actId="14100"/>
          <ac:picMkLst>
            <pc:docMk/>
            <pc:sldMk cId="0" sldId="274"/>
            <ac:picMk id="2" creationId="{00000000-0000-0000-0000-000000000000}"/>
          </ac:picMkLst>
        </pc:picChg>
      </pc:sldChg>
      <pc:sldChg chg="addSp modSp">
        <pc:chgData name="게스트 사용자" userId="" providerId="Windows Live" clId="Web-{F7609A6E-0A9B-A732-16CE-69DFD077736D}" dt="2025-09-18T12:52:41.664" v="49" actId="20577"/>
        <pc:sldMkLst>
          <pc:docMk/>
          <pc:sldMk cId="0" sldId="275"/>
        </pc:sldMkLst>
        <pc:spChg chg="mod">
          <ac:chgData name="게스트 사용자" userId="" providerId="Windows Live" clId="Web-{F7609A6E-0A9B-A732-16CE-69DFD077736D}" dt="2025-09-18T12:52:41.664" v="49" actId="20577"/>
          <ac:spMkLst>
            <pc:docMk/>
            <pc:sldMk cId="0" sldId="275"/>
            <ac:spMk id="2" creationId="{00000000-0000-0000-0000-000000000000}"/>
          </ac:spMkLst>
        </pc:spChg>
        <pc:spChg chg="add mod">
          <ac:chgData name="게스트 사용자" userId="" providerId="Windows Live" clId="Web-{F7609A6E-0A9B-A732-16CE-69DFD077736D}" dt="2025-09-18T12:47:27.652" v="33" actId="20577"/>
          <ac:spMkLst>
            <pc:docMk/>
            <pc:sldMk cId="0" sldId="275"/>
            <ac:spMk id="9" creationId="{EB93F441-CD56-EFAB-2CDE-8BBB2BDD321C}"/>
          </ac:spMkLst>
        </pc:spChg>
      </pc:sldChg>
      <pc:sldChg chg="addSp modSp">
        <pc:chgData name="게스트 사용자" userId="" providerId="Windows Live" clId="Web-{F7609A6E-0A9B-A732-16CE-69DFD077736D}" dt="2025-09-18T12:47:12.370" v="28" actId="20577"/>
        <pc:sldMkLst>
          <pc:docMk/>
          <pc:sldMk cId="0" sldId="276"/>
        </pc:sldMkLst>
        <pc:spChg chg="add mod">
          <ac:chgData name="게스트 사용자" userId="" providerId="Windows Live" clId="Web-{F7609A6E-0A9B-A732-16CE-69DFD077736D}" dt="2025-09-18T12:47:12.370" v="28" actId="20577"/>
          <ac:spMkLst>
            <pc:docMk/>
            <pc:sldMk cId="0" sldId="276"/>
            <ac:spMk id="11" creationId="{709C69F8-F402-7733-B412-B0444A164045}"/>
          </ac:spMkLst>
        </pc:spChg>
      </pc:sldChg>
      <pc:sldChg chg="addSp modSp">
        <pc:chgData name="게스트 사용자" userId="" providerId="Windows Live" clId="Web-{F7609A6E-0A9B-A732-16CE-69DFD077736D}" dt="2025-09-18T12:47:03.526" v="25" actId="1076"/>
        <pc:sldMkLst>
          <pc:docMk/>
          <pc:sldMk cId="0" sldId="277"/>
        </pc:sldMkLst>
        <pc:spChg chg="add mod">
          <ac:chgData name="게스트 사용자" userId="" providerId="Windows Live" clId="Web-{F7609A6E-0A9B-A732-16CE-69DFD077736D}" dt="2025-09-18T12:47:03.526" v="25" actId="1076"/>
          <ac:spMkLst>
            <pc:docMk/>
            <pc:sldMk cId="0" sldId="277"/>
            <ac:spMk id="5" creationId="{E850B5BD-3F4C-E106-C630-AA83CB680C9F}"/>
          </ac:spMkLst>
        </pc:spChg>
      </pc:sldChg>
      <pc:sldChg chg="addSp modSp">
        <pc:chgData name="게스트 사용자" userId="" providerId="Windows Live" clId="Web-{F7609A6E-0A9B-A732-16CE-69DFD077736D}" dt="2025-09-18T12:46:49.104" v="19" actId="20577"/>
        <pc:sldMkLst>
          <pc:docMk/>
          <pc:sldMk cId="0" sldId="278"/>
        </pc:sldMkLst>
        <pc:spChg chg="add mod">
          <ac:chgData name="게스트 사용자" userId="" providerId="Windows Live" clId="Web-{F7609A6E-0A9B-A732-16CE-69DFD077736D}" dt="2025-09-18T12:46:49.104" v="19" actId="20577"/>
          <ac:spMkLst>
            <pc:docMk/>
            <pc:sldMk cId="0" sldId="278"/>
            <ac:spMk id="17" creationId="{5B2D081C-E925-39D8-6EAA-C55019D30A76}"/>
          </ac:spMkLst>
        </pc:spChg>
      </pc:sldChg>
      <pc:sldChg chg="addSp modSp del">
        <pc:chgData name="게스트 사용자" userId="" providerId="Windows Live" clId="Web-{F7609A6E-0A9B-A732-16CE-69DFD077736D}" dt="2025-09-18T12:54:28.261" v="53"/>
        <pc:sldMkLst>
          <pc:docMk/>
          <pc:sldMk cId="0" sldId="279"/>
        </pc:sldMkLst>
        <pc:spChg chg="add mod">
          <ac:chgData name="게스트 사용자" userId="" providerId="Windows Live" clId="Web-{F7609A6E-0A9B-A732-16CE-69DFD077736D}" dt="2025-09-18T12:46:39.667" v="14" actId="20577"/>
          <ac:spMkLst>
            <pc:docMk/>
            <pc:sldMk cId="0" sldId="279"/>
            <ac:spMk id="4" creationId="{0477E851-ACF1-9D65-113B-2B6D9506D299}"/>
          </ac:spMkLst>
        </pc:spChg>
        <pc:picChg chg="mod">
          <ac:chgData name="게스트 사용자" userId="" providerId="Windows Live" clId="Web-{F7609A6E-0A9B-A732-16CE-69DFD077736D}" dt="2025-09-18T12:53:51.244" v="50" actId="1076"/>
          <ac:picMkLst>
            <pc:docMk/>
            <pc:sldMk cId="0" sldId="279"/>
            <ac:picMk id="2" creationId="{00000000-0000-0000-0000-000000000000}"/>
          </ac:picMkLst>
        </pc:picChg>
      </pc:sldChg>
      <pc:sldChg chg="addSp modSp del">
        <pc:chgData name="게스트 사용자" userId="" providerId="Windows Live" clId="Web-{F7609A6E-0A9B-A732-16CE-69DFD077736D}" dt="2025-09-18T12:55:23.357" v="56"/>
        <pc:sldMkLst>
          <pc:docMk/>
          <pc:sldMk cId="0" sldId="280"/>
        </pc:sldMkLst>
        <pc:spChg chg="add mod">
          <ac:chgData name="게스트 사용자" userId="" providerId="Windows Live" clId="Web-{F7609A6E-0A9B-A732-16CE-69DFD077736D}" dt="2025-09-18T12:46:16.776" v="10" actId="20577"/>
          <ac:spMkLst>
            <pc:docMk/>
            <pc:sldMk cId="0" sldId="280"/>
            <ac:spMk id="25" creationId="{67B94F4D-F645-2472-9274-FCDD8B3367B2}"/>
          </ac:spMkLst>
        </pc:spChg>
      </pc:sldChg>
      <pc:sldChg chg="addSp modSp">
        <pc:chgData name="게스트 사용자" userId="" providerId="Windows Live" clId="Web-{F7609A6E-0A9B-A732-16CE-69DFD077736D}" dt="2025-09-18T13:00:00.100" v="81" actId="20577"/>
        <pc:sldMkLst>
          <pc:docMk/>
          <pc:sldMk cId="0" sldId="281"/>
        </pc:sldMkLst>
        <pc:spChg chg="mod">
          <ac:chgData name="게스트 사용자" userId="" providerId="Windows Live" clId="Web-{F7609A6E-0A9B-A732-16CE-69DFD077736D}" dt="2025-09-18T13:00:00.100" v="81" actId="20577"/>
          <ac:spMkLst>
            <pc:docMk/>
            <pc:sldMk cId="0" sldId="281"/>
            <ac:spMk id="2" creationId="{00000000-0000-0000-0000-000000000000}"/>
          </ac:spMkLst>
        </pc:spChg>
        <pc:spChg chg="add mod">
          <ac:chgData name="게스트 사용자" userId="" providerId="Windows Live" clId="Web-{F7609A6E-0A9B-A732-16CE-69DFD077736D}" dt="2025-09-18T12:45:58.338" v="5" actId="1076"/>
          <ac:spMkLst>
            <pc:docMk/>
            <pc:sldMk cId="0" sldId="281"/>
            <ac:spMk id="5" creationId="{1365DDED-4849-4F18-CCA4-1DD3610C7ABA}"/>
          </ac:spMkLst>
        </pc:spChg>
      </pc:sldChg>
      <pc:sldChg chg="addSp add">
        <pc:chgData name="게스트 사용자" userId="" providerId="Windows Live" clId="Web-{F7609A6E-0A9B-A732-16CE-69DFD077736D}" dt="2025-09-18T12:54:26.230" v="52"/>
        <pc:sldMkLst>
          <pc:docMk/>
          <pc:sldMk cId="2238581440" sldId="282"/>
        </pc:sldMkLst>
        <pc:spChg chg="add">
          <ac:chgData name="게스트 사용자" userId="" providerId="Windows Live" clId="Web-{F7609A6E-0A9B-A732-16CE-69DFD077736D}" dt="2025-09-18T12:54:26.230" v="52"/>
          <ac:spMkLst>
            <pc:docMk/>
            <pc:sldMk cId="2238581440" sldId="282"/>
            <ac:spMk id="4" creationId="{020E1749-7355-2BA8-9118-590B80D2DF8E}"/>
          </ac:spMkLst>
        </pc:spChg>
      </pc:sldChg>
      <pc:sldChg chg="addSp delSp modSp add">
        <pc:chgData name="게스트 사용자" userId="" providerId="Windows Live" clId="Web-{F7609A6E-0A9B-A732-16CE-69DFD077736D}" dt="2025-09-18T12:56:54.343" v="78" actId="14100"/>
        <pc:sldMkLst>
          <pc:docMk/>
          <pc:sldMk cId="2516648997" sldId="283"/>
        </pc:sldMkLst>
        <pc:spChg chg="del mod">
          <ac:chgData name="게스트 사용자" userId="" providerId="Windows Live" clId="Web-{F7609A6E-0A9B-A732-16CE-69DFD077736D}" dt="2025-09-18T12:55:52.826" v="61"/>
          <ac:spMkLst>
            <pc:docMk/>
            <pc:sldMk cId="2516648997" sldId="283"/>
            <ac:spMk id="3" creationId="{00000000-0000-0000-0000-000000000000}"/>
          </ac:spMkLst>
        </pc:spChg>
        <pc:spChg chg="mod">
          <ac:chgData name="게스트 사용자" userId="" providerId="Windows Live" clId="Web-{F7609A6E-0A9B-A732-16CE-69DFD077736D}" dt="2025-09-18T12:56:54.343" v="78" actId="14100"/>
          <ac:spMkLst>
            <pc:docMk/>
            <pc:sldMk cId="2516648997" sldId="283"/>
            <ac:spMk id="6" creationId="{00000000-0000-0000-0000-000000000000}"/>
          </ac:spMkLst>
        </pc:spChg>
        <pc:spChg chg="mod">
          <ac:chgData name="게스트 사용자" userId="" providerId="Windows Live" clId="Web-{F7609A6E-0A9B-A732-16CE-69DFD077736D}" dt="2025-09-18T12:56:34.171" v="75" actId="14100"/>
          <ac:spMkLst>
            <pc:docMk/>
            <pc:sldMk cId="2516648997" sldId="283"/>
            <ac:spMk id="15" creationId="{00000000-0000-0000-0000-000000000000}"/>
          </ac:spMkLst>
        </pc:spChg>
        <pc:spChg chg="add">
          <ac:chgData name="게스트 사용자" userId="" providerId="Windows Live" clId="Web-{F7609A6E-0A9B-A732-16CE-69DFD077736D}" dt="2025-09-18T12:55:20.919" v="55"/>
          <ac:spMkLst>
            <pc:docMk/>
            <pc:sldMk cId="2516648997" sldId="283"/>
            <ac:spMk id="17" creationId="{B0D719E9-EC29-ACFD-D9A5-39F6A5DFE069}"/>
          </ac:spMkLst>
        </pc:spChg>
        <pc:spChg chg="add mod">
          <ac:chgData name="게스트 사용자" userId="" providerId="Windows Live" clId="Web-{F7609A6E-0A9B-A732-16CE-69DFD077736D}" dt="2025-09-18T12:56:25.858" v="74" actId="1076"/>
          <ac:spMkLst>
            <pc:docMk/>
            <pc:sldMk cId="2516648997" sldId="283"/>
            <ac:spMk id="18" creationId="{D7B445CC-C78A-F4CC-0323-DEC62586879C}"/>
          </ac:spMkLst>
        </pc:spChg>
      </pc:sldChg>
    </pc:docChg>
  </pc:docChgLst>
  <pc:docChgLst>
    <pc:chgData name="게스트 사용자" providerId="Windows Live" clId="Web-{3E363FD8-0607-B292-9C85-F96D8A9A734F}"/>
    <pc:docChg chg="modSld">
      <pc:chgData name="게스트 사용자" userId="" providerId="Windows Live" clId="Web-{3E363FD8-0607-B292-9C85-F96D8A9A734F}" dt="2025-09-18T13:00:17.254" v="178" actId="1076"/>
      <pc:docMkLst>
        <pc:docMk/>
      </pc:docMkLst>
      <pc:sldChg chg="modSp">
        <pc:chgData name="게스트 사용자" userId="" providerId="Windows Live" clId="Web-{3E363FD8-0607-B292-9C85-F96D8A9A734F}" dt="2025-09-18T12:51:17.263" v="139" actId="20577"/>
        <pc:sldMkLst>
          <pc:docMk/>
          <pc:sldMk cId="0" sldId="260"/>
        </pc:sldMkLst>
        <pc:spChg chg="mod">
          <ac:chgData name="게스트 사용자" userId="" providerId="Windows Live" clId="Web-{3E363FD8-0607-B292-9C85-F96D8A9A734F}" dt="2025-09-18T12:49:36.478" v="107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게스트 사용자" userId="" providerId="Windows Live" clId="Web-{3E363FD8-0607-B292-9C85-F96D8A9A734F}" dt="2025-09-18T12:49:40.400" v="108" actId="1410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게스트 사용자" userId="" providerId="Windows Live" clId="Web-{3E363FD8-0607-B292-9C85-F96D8A9A734F}" dt="2025-09-18T12:51:17.263" v="139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">
        <pc:chgData name="게스트 사용자" userId="" providerId="Windows Live" clId="Web-{3E363FD8-0607-B292-9C85-F96D8A9A734F}" dt="2025-09-18T12:53:37.028" v="163"/>
        <pc:sldMkLst>
          <pc:docMk/>
          <pc:sldMk cId="0" sldId="271"/>
        </pc:sldMkLst>
        <pc:spChg chg="mod">
          <ac:chgData name="게스트 사용자" userId="" providerId="Windows Live" clId="Web-{3E363FD8-0607-B292-9C85-F96D8A9A734F}" dt="2025-09-18T12:53:37.028" v="163"/>
          <ac:spMkLst>
            <pc:docMk/>
            <pc:sldMk cId="0" sldId="271"/>
            <ac:spMk id="3" creationId="{00000000-0000-0000-0000-000000000000}"/>
          </ac:spMkLst>
        </pc:spChg>
      </pc:sldChg>
      <pc:sldChg chg="modSp">
        <pc:chgData name="게스트 사용자" userId="" providerId="Windows Live" clId="Web-{3E363FD8-0607-B292-9C85-F96D8A9A734F}" dt="2025-09-18T12:53:06.522" v="156" actId="20577"/>
        <pc:sldMkLst>
          <pc:docMk/>
          <pc:sldMk cId="0" sldId="272"/>
        </pc:sldMkLst>
        <pc:spChg chg="mod">
          <ac:chgData name="게스트 사용자" userId="" providerId="Windows Live" clId="Web-{3E363FD8-0607-B292-9C85-F96D8A9A734F}" dt="2025-09-18T12:53:06.522" v="156" actId="20577"/>
          <ac:spMkLst>
            <pc:docMk/>
            <pc:sldMk cId="0" sldId="272"/>
            <ac:spMk id="2" creationId="{00000000-0000-0000-0000-000000000000}"/>
          </ac:spMkLst>
        </pc:spChg>
      </pc:sldChg>
      <pc:sldChg chg="modSp">
        <pc:chgData name="게스트 사용자" userId="" providerId="Windows Live" clId="Web-{3E363FD8-0607-B292-9C85-F96D8A9A734F}" dt="2025-09-18T13:00:17.254" v="178" actId="1076"/>
        <pc:sldMkLst>
          <pc:docMk/>
          <pc:sldMk cId="0" sldId="273"/>
        </pc:sldMkLst>
        <pc:spChg chg="mod">
          <ac:chgData name="게스트 사용자" userId="" providerId="Windows Live" clId="Web-{3E363FD8-0607-B292-9C85-F96D8A9A734F}" dt="2025-09-18T13:00:17.254" v="178" actId="1076"/>
          <ac:spMkLst>
            <pc:docMk/>
            <pc:sldMk cId="0" sldId="273"/>
            <ac:spMk id="4" creationId="{00000000-0000-0000-0000-000000000000}"/>
          </ac:spMkLst>
        </pc:spChg>
      </pc:sldChg>
      <pc:sldChg chg="modSp">
        <pc:chgData name="게스트 사용자" userId="" providerId="Windows Live" clId="Web-{3E363FD8-0607-B292-9C85-F96D8A9A734F}" dt="2025-09-18T13:00:15.957" v="177" actId="14100"/>
        <pc:sldMkLst>
          <pc:docMk/>
          <pc:sldMk cId="0" sldId="274"/>
        </pc:sldMkLst>
        <pc:picChg chg="mod">
          <ac:chgData name="게스트 사용자" userId="" providerId="Windows Live" clId="Web-{3E363FD8-0607-B292-9C85-F96D8A9A734F}" dt="2025-09-18T13:00:15.957" v="177" actId="14100"/>
          <ac:picMkLst>
            <pc:docMk/>
            <pc:sldMk cId="0" sldId="274"/>
            <ac:picMk id="6" creationId="{00000000-0000-0000-0000-000000000000}"/>
          </ac:picMkLst>
        </pc:picChg>
      </pc:sldChg>
      <pc:sldChg chg="modSp">
        <pc:chgData name="게스트 사용자" userId="" providerId="Windows Live" clId="Web-{3E363FD8-0607-B292-9C85-F96D8A9A734F}" dt="2025-09-18T12:52:38.172" v="155"/>
        <pc:sldMkLst>
          <pc:docMk/>
          <pc:sldMk cId="0" sldId="281"/>
        </pc:sldMkLst>
        <pc:spChg chg="mod">
          <ac:chgData name="게스트 사용자" userId="" providerId="Windows Live" clId="Web-{3E363FD8-0607-B292-9C85-F96D8A9A734F}" dt="2025-09-18T12:52:27.499" v="152"/>
          <ac:spMkLst>
            <pc:docMk/>
            <pc:sldMk cId="0" sldId="281"/>
            <ac:spMk id="2" creationId="{00000000-0000-0000-0000-000000000000}"/>
          </ac:spMkLst>
        </pc:spChg>
        <pc:spChg chg="mod">
          <ac:chgData name="게스트 사용자" userId="" providerId="Windows Live" clId="Web-{3E363FD8-0607-B292-9C85-F96D8A9A734F}" dt="2025-09-18T12:52:38.172" v="155"/>
          <ac:spMkLst>
            <pc:docMk/>
            <pc:sldMk cId="0" sldId="281"/>
            <ac:spMk id="3" creationId="{00000000-0000-0000-0000-000000000000}"/>
          </ac:spMkLst>
        </pc:spChg>
      </pc:sldChg>
    </pc:docChg>
  </pc:docChgLst>
  <pc:docChgLst>
    <pc:chgData name="게스트 사용자" providerId="Windows Live" clId="Web-{6C4302E2-8CBE-4D40-0A85-961038CBDC96}"/>
    <pc:docChg chg="modSld">
      <pc:chgData name="게스트 사용자" userId="" providerId="Windows Live" clId="Web-{6C4302E2-8CBE-4D40-0A85-961038CBDC96}" dt="2025-09-18T13:00:48.493" v="73" actId="20577"/>
      <pc:docMkLst>
        <pc:docMk/>
      </pc:docMkLst>
      <pc:sldChg chg="addSp modSp">
        <pc:chgData name="게스트 사용자" userId="" providerId="Windows Live" clId="Web-{6C4302E2-8CBE-4D40-0A85-961038CBDC96}" dt="2025-09-18T12:45:34.396" v="5" actId="1076"/>
        <pc:sldMkLst>
          <pc:docMk/>
          <pc:sldMk cId="0" sldId="256"/>
        </pc:sldMkLst>
        <pc:spChg chg="add mod">
          <ac:chgData name="게스트 사용자" userId="" providerId="Windows Live" clId="Web-{6C4302E2-8CBE-4D40-0A85-961038CBDC96}" dt="2025-09-18T12:45:34.396" v="5" actId="1076"/>
          <ac:spMkLst>
            <pc:docMk/>
            <pc:sldMk cId="0" sldId="256"/>
            <ac:spMk id="7" creationId="{34025524-6D50-B327-CB5D-AB4976255E65}"/>
          </ac:spMkLst>
        </pc:spChg>
      </pc:sldChg>
      <pc:sldChg chg="addSp modSp">
        <pc:chgData name="게스트 사용자" userId="" providerId="Windows Live" clId="Web-{6C4302E2-8CBE-4D40-0A85-961038CBDC96}" dt="2025-09-18T12:45:39.943" v="7" actId="20577"/>
        <pc:sldMkLst>
          <pc:docMk/>
          <pc:sldMk cId="0" sldId="257"/>
        </pc:sldMkLst>
        <pc:spChg chg="add mod">
          <ac:chgData name="게스트 사용자" userId="" providerId="Windows Live" clId="Web-{6C4302E2-8CBE-4D40-0A85-961038CBDC96}" dt="2025-09-18T12:45:39.943" v="7" actId="20577"/>
          <ac:spMkLst>
            <pc:docMk/>
            <pc:sldMk cId="0" sldId="257"/>
            <ac:spMk id="12" creationId="{D8E33CEC-9C42-50C6-1EDF-6466F046757A}"/>
          </ac:spMkLst>
        </pc:spChg>
      </pc:sldChg>
      <pc:sldChg chg="addSp modSp">
        <pc:chgData name="게스트 사용자" userId="" providerId="Windows Live" clId="Web-{6C4302E2-8CBE-4D40-0A85-961038CBDC96}" dt="2025-09-18T12:45:44.349" v="9" actId="20577"/>
        <pc:sldMkLst>
          <pc:docMk/>
          <pc:sldMk cId="0" sldId="258"/>
        </pc:sldMkLst>
        <pc:spChg chg="add mod">
          <ac:chgData name="게스트 사용자" userId="" providerId="Windows Live" clId="Web-{6C4302E2-8CBE-4D40-0A85-961038CBDC96}" dt="2025-09-18T12:45:44.349" v="9" actId="20577"/>
          <ac:spMkLst>
            <pc:docMk/>
            <pc:sldMk cId="0" sldId="258"/>
            <ac:spMk id="20" creationId="{E3D6364E-72A4-2E23-E912-F103FE68B2D7}"/>
          </ac:spMkLst>
        </pc:spChg>
      </pc:sldChg>
      <pc:sldChg chg="addSp modSp">
        <pc:chgData name="게스트 사용자" userId="" providerId="Windows Live" clId="Web-{6C4302E2-8CBE-4D40-0A85-961038CBDC96}" dt="2025-09-18T12:46:07.037" v="16" actId="1076"/>
        <pc:sldMkLst>
          <pc:docMk/>
          <pc:sldMk cId="0" sldId="259"/>
        </pc:sldMkLst>
        <pc:spChg chg="add mod">
          <ac:chgData name="게스트 사용자" userId="" providerId="Windows Live" clId="Web-{6C4302E2-8CBE-4D40-0A85-961038CBDC96}" dt="2025-09-18T12:46:07.037" v="16" actId="1076"/>
          <ac:spMkLst>
            <pc:docMk/>
            <pc:sldMk cId="0" sldId="259"/>
            <ac:spMk id="6" creationId="{7D2898BE-24AB-C29B-7A16-7F7C30E03D9F}"/>
          </ac:spMkLst>
        </pc:spChg>
      </pc:sldChg>
      <pc:sldChg chg="addSp modSp">
        <pc:chgData name="게스트 사용자" userId="" providerId="Windows Live" clId="Web-{6C4302E2-8CBE-4D40-0A85-961038CBDC96}" dt="2025-09-18T12:45:58.709" v="15" actId="1076"/>
        <pc:sldMkLst>
          <pc:docMk/>
          <pc:sldMk cId="0" sldId="260"/>
        </pc:sldMkLst>
        <pc:spChg chg="add mod">
          <ac:chgData name="게스트 사용자" userId="" providerId="Windows Live" clId="Web-{6C4302E2-8CBE-4D40-0A85-961038CBDC96}" dt="2025-09-18T12:45:58.709" v="15" actId="1076"/>
          <ac:spMkLst>
            <pc:docMk/>
            <pc:sldMk cId="0" sldId="260"/>
            <ac:spMk id="18" creationId="{2E4CF370-A714-4D6A-1C83-95A3EA1AE103}"/>
          </ac:spMkLst>
        </pc:spChg>
      </pc:sldChg>
      <pc:sldChg chg="addSp modSp">
        <pc:chgData name="게스트 사용자" userId="" providerId="Windows Live" clId="Web-{6C4302E2-8CBE-4D40-0A85-961038CBDC96}" dt="2025-09-18T12:46:19.474" v="19" actId="20577"/>
        <pc:sldMkLst>
          <pc:docMk/>
          <pc:sldMk cId="0" sldId="261"/>
        </pc:sldMkLst>
        <pc:spChg chg="add mod">
          <ac:chgData name="게스트 사용자" userId="" providerId="Windows Live" clId="Web-{6C4302E2-8CBE-4D40-0A85-961038CBDC96}" dt="2025-09-18T12:46:19.474" v="19" actId="20577"/>
          <ac:spMkLst>
            <pc:docMk/>
            <pc:sldMk cId="0" sldId="261"/>
            <ac:spMk id="17" creationId="{3A328C2B-78F9-9D59-C106-064F58A039D8}"/>
          </ac:spMkLst>
        </pc:spChg>
      </pc:sldChg>
      <pc:sldChg chg="addSp modSp">
        <pc:chgData name="게스트 사용자" userId="" providerId="Windows Live" clId="Web-{6C4302E2-8CBE-4D40-0A85-961038CBDC96}" dt="2025-09-18T12:46:28.600" v="23" actId="1076"/>
        <pc:sldMkLst>
          <pc:docMk/>
          <pc:sldMk cId="0" sldId="262"/>
        </pc:sldMkLst>
        <pc:spChg chg="add mod">
          <ac:chgData name="게스트 사용자" userId="" providerId="Windows Live" clId="Web-{6C4302E2-8CBE-4D40-0A85-961038CBDC96}" dt="2025-09-18T12:46:28.600" v="23" actId="1076"/>
          <ac:spMkLst>
            <pc:docMk/>
            <pc:sldMk cId="0" sldId="262"/>
            <ac:spMk id="5" creationId="{A523F750-5598-6E0B-90CB-1C389C82DCB5}"/>
          </ac:spMkLst>
        </pc:spChg>
      </pc:sldChg>
      <pc:sldChg chg="addSp modSp">
        <pc:chgData name="게스트 사용자" userId="" providerId="Windows Live" clId="Web-{6C4302E2-8CBE-4D40-0A85-961038CBDC96}" dt="2025-09-18T12:46:38.287" v="27" actId="1076"/>
        <pc:sldMkLst>
          <pc:docMk/>
          <pc:sldMk cId="0" sldId="263"/>
        </pc:sldMkLst>
        <pc:spChg chg="add mod">
          <ac:chgData name="게스트 사용자" userId="" providerId="Windows Live" clId="Web-{6C4302E2-8CBE-4D40-0A85-961038CBDC96}" dt="2025-09-18T12:46:38.287" v="27" actId="1076"/>
          <ac:spMkLst>
            <pc:docMk/>
            <pc:sldMk cId="0" sldId="263"/>
            <ac:spMk id="8" creationId="{928539F1-311B-DC03-B2E0-A65E0279C97B}"/>
          </ac:spMkLst>
        </pc:spChg>
      </pc:sldChg>
      <pc:sldChg chg="addSp modSp">
        <pc:chgData name="게스트 사용자" userId="" providerId="Windows Live" clId="Web-{6C4302E2-8CBE-4D40-0A85-961038CBDC96}" dt="2025-09-18T12:46:50.053" v="30" actId="1076"/>
        <pc:sldMkLst>
          <pc:docMk/>
          <pc:sldMk cId="0" sldId="264"/>
        </pc:sldMkLst>
        <pc:spChg chg="add mod">
          <ac:chgData name="게스트 사용자" userId="" providerId="Windows Live" clId="Web-{6C4302E2-8CBE-4D40-0A85-961038CBDC96}" dt="2025-09-18T12:46:50.053" v="30" actId="1076"/>
          <ac:spMkLst>
            <pc:docMk/>
            <pc:sldMk cId="0" sldId="264"/>
            <ac:spMk id="6" creationId="{82D3348B-EE9C-852E-39DE-273AA79DE040}"/>
          </ac:spMkLst>
        </pc:spChg>
      </pc:sldChg>
      <pc:sldChg chg="addSp modSp">
        <pc:chgData name="게스트 사용자" userId="" providerId="Windows Live" clId="Web-{6C4302E2-8CBE-4D40-0A85-961038CBDC96}" dt="2025-09-18T12:46:56.147" v="33" actId="1076"/>
        <pc:sldMkLst>
          <pc:docMk/>
          <pc:sldMk cId="0" sldId="265"/>
        </pc:sldMkLst>
        <pc:spChg chg="add mod">
          <ac:chgData name="게스트 사용자" userId="" providerId="Windows Live" clId="Web-{6C4302E2-8CBE-4D40-0A85-961038CBDC96}" dt="2025-09-18T12:46:56.147" v="33" actId="1076"/>
          <ac:spMkLst>
            <pc:docMk/>
            <pc:sldMk cId="0" sldId="265"/>
            <ac:spMk id="5" creationId="{F31C2D70-19B5-3FA1-9E95-27B5C258BAED}"/>
          </ac:spMkLst>
        </pc:spChg>
      </pc:sldChg>
      <pc:sldChg chg="addSp modSp">
        <pc:chgData name="게스트 사용자" userId="" providerId="Windows Live" clId="Web-{6C4302E2-8CBE-4D40-0A85-961038CBDC96}" dt="2025-09-18T12:47:02.209" v="36" actId="1076"/>
        <pc:sldMkLst>
          <pc:docMk/>
          <pc:sldMk cId="0" sldId="266"/>
        </pc:sldMkLst>
        <pc:spChg chg="add mod">
          <ac:chgData name="게스트 사용자" userId="" providerId="Windows Live" clId="Web-{6C4302E2-8CBE-4D40-0A85-961038CBDC96}" dt="2025-09-18T12:47:02.209" v="36" actId="1076"/>
          <ac:spMkLst>
            <pc:docMk/>
            <pc:sldMk cId="0" sldId="266"/>
            <ac:spMk id="15" creationId="{FDA2A81B-0030-E8DE-E72D-7B5D59CB9511}"/>
          </ac:spMkLst>
        </pc:spChg>
      </pc:sldChg>
      <pc:sldChg chg="addSp modSp">
        <pc:chgData name="게스트 사용자" userId="" providerId="Windows Live" clId="Web-{6C4302E2-8CBE-4D40-0A85-961038CBDC96}" dt="2025-09-18T12:47:08.241" v="39" actId="1076"/>
        <pc:sldMkLst>
          <pc:docMk/>
          <pc:sldMk cId="0" sldId="267"/>
        </pc:sldMkLst>
        <pc:spChg chg="add mod">
          <ac:chgData name="게스트 사용자" userId="" providerId="Windows Live" clId="Web-{6C4302E2-8CBE-4D40-0A85-961038CBDC96}" dt="2025-09-18T12:47:08.241" v="39" actId="1076"/>
          <ac:spMkLst>
            <pc:docMk/>
            <pc:sldMk cId="0" sldId="267"/>
            <ac:spMk id="5" creationId="{033C305D-7F5E-F0A2-9E8B-570CB0CFA77C}"/>
          </ac:spMkLst>
        </pc:spChg>
      </pc:sldChg>
      <pc:sldChg chg="addSp modSp">
        <pc:chgData name="게스트 사용자" userId="" providerId="Windows Live" clId="Web-{6C4302E2-8CBE-4D40-0A85-961038CBDC96}" dt="2025-09-18T12:47:13.632" v="42" actId="1076"/>
        <pc:sldMkLst>
          <pc:docMk/>
          <pc:sldMk cId="0" sldId="268"/>
        </pc:sldMkLst>
        <pc:spChg chg="add mod">
          <ac:chgData name="게스트 사용자" userId="" providerId="Windows Live" clId="Web-{6C4302E2-8CBE-4D40-0A85-961038CBDC96}" dt="2025-09-18T12:47:13.632" v="42" actId="1076"/>
          <ac:spMkLst>
            <pc:docMk/>
            <pc:sldMk cId="0" sldId="268"/>
            <ac:spMk id="13" creationId="{5667EB19-7FD0-65DD-F7F2-02646A1F5E85}"/>
          </ac:spMkLst>
        </pc:spChg>
      </pc:sldChg>
      <pc:sldChg chg="addSp modSp">
        <pc:chgData name="게스트 사용자" userId="" providerId="Windows Live" clId="Web-{6C4302E2-8CBE-4D40-0A85-961038CBDC96}" dt="2025-09-18T12:47:19.899" v="45" actId="1076"/>
        <pc:sldMkLst>
          <pc:docMk/>
          <pc:sldMk cId="0" sldId="269"/>
        </pc:sldMkLst>
        <pc:spChg chg="add mod">
          <ac:chgData name="게스트 사용자" userId="" providerId="Windows Live" clId="Web-{6C4302E2-8CBE-4D40-0A85-961038CBDC96}" dt="2025-09-18T12:47:19.899" v="45" actId="1076"/>
          <ac:spMkLst>
            <pc:docMk/>
            <pc:sldMk cId="0" sldId="269"/>
            <ac:spMk id="14" creationId="{A8D87864-7A54-A666-4D68-5BAB642CD99C}"/>
          </ac:spMkLst>
        </pc:spChg>
      </pc:sldChg>
      <pc:sldChg chg="addSp modSp">
        <pc:chgData name="게스트 사용자" userId="" providerId="Windows Live" clId="Web-{6C4302E2-8CBE-4D40-0A85-961038CBDC96}" dt="2025-09-18T12:53:32.999" v="63" actId="20577"/>
        <pc:sldMkLst>
          <pc:docMk/>
          <pc:sldMk cId="0" sldId="270"/>
        </pc:sldMkLst>
        <pc:spChg chg="mod">
          <ac:chgData name="게스트 사용자" userId="" providerId="Windows Live" clId="Web-{6C4302E2-8CBE-4D40-0A85-961038CBDC96}" dt="2025-09-18T12:53:32.999" v="63" actId="20577"/>
          <ac:spMkLst>
            <pc:docMk/>
            <pc:sldMk cId="0" sldId="270"/>
            <ac:spMk id="3" creationId="{00000000-0000-0000-0000-000000000000}"/>
          </ac:spMkLst>
        </pc:spChg>
        <pc:spChg chg="add mod">
          <ac:chgData name="게스트 사용자" userId="" providerId="Windows Live" clId="Web-{6C4302E2-8CBE-4D40-0A85-961038CBDC96}" dt="2025-09-18T12:47:26.087" v="48" actId="1076"/>
          <ac:spMkLst>
            <pc:docMk/>
            <pc:sldMk cId="0" sldId="270"/>
            <ac:spMk id="21" creationId="{80A73937-0FBE-289C-BC5A-E7C793998A76}"/>
          </ac:spMkLst>
        </pc:spChg>
      </pc:sldChg>
      <pc:sldChg chg="addSp modSp">
        <pc:chgData name="게스트 사용자" userId="" providerId="Windows Live" clId="Web-{6C4302E2-8CBE-4D40-0A85-961038CBDC96}" dt="2025-09-18T12:47:33.713" v="51" actId="1076"/>
        <pc:sldMkLst>
          <pc:docMk/>
          <pc:sldMk cId="0" sldId="271"/>
        </pc:sldMkLst>
        <pc:spChg chg="add mod">
          <ac:chgData name="게스트 사용자" userId="" providerId="Windows Live" clId="Web-{6C4302E2-8CBE-4D40-0A85-961038CBDC96}" dt="2025-09-18T12:47:33.713" v="51" actId="1076"/>
          <ac:spMkLst>
            <pc:docMk/>
            <pc:sldMk cId="0" sldId="271"/>
            <ac:spMk id="5" creationId="{8BE7F0AE-A874-0FA4-FE0E-1A66D1AAECF5}"/>
          </ac:spMkLst>
        </pc:spChg>
      </pc:sldChg>
      <pc:sldChg chg="addSp modSp">
        <pc:chgData name="게스트 사용자" userId="" providerId="Windows Live" clId="Web-{6C4302E2-8CBE-4D40-0A85-961038CBDC96}" dt="2025-09-18T12:54:17.672" v="66" actId="14100"/>
        <pc:sldMkLst>
          <pc:docMk/>
          <pc:sldMk cId="0" sldId="272"/>
        </pc:sldMkLst>
        <pc:spChg chg="add mod">
          <ac:chgData name="게스트 사용자" userId="" providerId="Windows Live" clId="Web-{6C4302E2-8CBE-4D40-0A85-961038CBDC96}" dt="2025-09-18T12:47:47.917" v="55" actId="1076"/>
          <ac:spMkLst>
            <pc:docMk/>
            <pc:sldMk cId="0" sldId="272"/>
            <ac:spMk id="12" creationId="{96A94E79-5834-54A1-4208-88CE5A603150}"/>
          </ac:spMkLst>
        </pc:spChg>
        <pc:picChg chg="mod">
          <ac:chgData name="게스트 사용자" userId="" providerId="Windows Live" clId="Web-{6C4302E2-8CBE-4D40-0A85-961038CBDC96}" dt="2025-09-18T12:54:17.672" v="66" actId="14100"/>
          <ac:picMkLst>
            <pc:docMk/>
            <pc:sldMk cId="0" sldId="272"/>
            <ac:picMk id="4" creationId="{00000000-0000-0000-0000-000000000000}"/>
          </ac:picMkLst>
        </pc:picChg>
      </pc:sldChg>
      <pc:sldChg chg="addSp modSp">
        <pc:chgData name="게스트 사용자" userId="" providerId="Windows Live" clId="Web-{6C4302E2-8CBE-4D40-0A85-961038CBDC96}" dt="2025-09-18T12:47:54.871" v="58" actId="20577"/>
        <pc:sldMkLst>
          <pc:docMk/>
          <pc:sldMk cId="0" sldId="273"/>
        </pc:sldMkLst>
        <pc:spChg chg="add mod">
          <ac:chgData name="게스트 사용자" userId="" providerId="Windows Live" clId="Web-{6C4302E2-8CBE-4D40-0A85-961038CBDC96}" dt="2025-09-18T12:47:54.871" v="58" actId="20577"/>
          <ac:spMkLst>
            <pc:docMk/>
            <pc:sldMk cId="0" sldId="273"/>
            <ac:spMk id="10" creationId="{D4A56309-8426-3C65-D936-F2CDBDE87F87}"/>
          </ac:spMkLst>
        </pc:spChg>
      </pc:sldChg>
      <pc:sldChg chg="modSp">
        <pc:chgData name="게스트 사용자" userId="" providerId="Windows Live" clId="Web-{6C4302E2-8CBE-4D40-0A85-961038CBDC96}" dt="2025-09-18T12:59:46.663" v="71" actId="14100"/>
        <pc:sldMkLst>
          <pc:docMk/>
          <pc:sldMk cId="0" sldId="274"/>
        </pc:sldMkLst>
        <pc:picChg chg="mod">
          <ac:chgData name="게스트 사용자" userId="" providerId="Windows Live" clId="Web-{6C4302E2-8CBE-4D40-0A85-961038CBDC96}" dt="2025-09-18T12:59:46.663" v="71" actId="14100"/>
          <ac:picMkLst>
            <pc:docMk/>
            <pc:sldMk cId="0" sldId="274"/>
            <ac:picMk id="2" creationId="{00000000-0000-0000-0000-000000000000}"/>
          </ac:picMkLst>
        </pc:picChg>
      </pc:sldChg>
      <pc:sldChg chg="addSp delSp modSp">
        <pc:chgData name="게스트 사용자" userId="" providerId="Windows Live" clId="Web-{6C4302E2-8CBE-4D40-0A85-961038CBDC96}" dt="2025-09-18T12:57:35.989" v="70"/>
        <pc:sldMkLst>
          <pc:docMk/>
          <pc:sldMk cId="0" sldId="275"/>
        </pc:sldMkLst>
        <pc:picChg chg="add del mod">
          <ac:chgData name="게스트 사용자" userId="" providerId="Windows Live" clId="Web-{6C4302E2-8CBE-4D40-0A85-961038CBDC96}" dt="2025-09-18T12:57:35.989" v="70"/>
          <ac:picMkLst>
            <pc:docMk/>
            <pc:sldMk cId="0" sldId="275"/>
            <ac:picMk id="8" creationId="{D1AD88EB-B6AE-8FBC-5540-2BC67D01FA12}"/>
          </ac:picMkLst>
        </pc:picChg>
      </pc:sldChg>
      <pc:sldChg chg="modSp">
        <pc:chgData name="게스트 사용자" userId="" providerId="Windows Live" clId="Web-{6C4302E2-8CBE-4D40-0A85-961038CBDC96}" dt="2025-09-18T12:52:40.872" v="61" actId="20577"/>
        <pc:sldMkLst>
          <pc:docMk/>
          <pc:sldMk cId="0" sldId="276"/>
        </pc:sldMkLst>
        <pc:spChg chg="mod">
          <ac:chgData name="게스트 사용자" userId="" providerId="Windows Live" clId="Web-{6C4302E2-8CBE-4D40-0A85-961038CBDC96}" dt="2025-09-18T12:52:40.872" v="61" actId="20577"/>
          <ac:spMkLst>
            <pc:docMk/>
            <pc:sldMk cId="0" sldId="276"/>
            <ac:spMk id="2" creationId="{00000000-0000-0000-0000-000000000000}"/>
          </ac:spMkLst>
        </pc:spChg>
      </pc:sldChg>
      <pc:sldChg chg="modSp">
        <pc:chgData name="게스트 사용자" userId="" providerId="Windows Live" clId="Web-{6C4302E2-8CBE-4D40-0A85-961038CBDC96}" dt="2025-09-18T12:52:30.981" v="60" actId="20577"/>
        <pc:sldMkLst>
          <pc:docMk/>
          <pc:sldMk cId="0" sldId="277"/>
        </pc:sldMkLst>
        <pc:spChg chg="mod">
          <ac:chgData name="게스트 사용자" userId="" providerId="Windows Live" clId="Web-{6C4302E2-8CBE-4D40-0A85-961038CBDC96}" dt="2025-09-18T12:52:30.981" v="60" actId="20577"/>
          <ac:spMkLst>
            <pc:docMk/>
            <pc:sldMk cId="0" sldId="277"/>
            <ac:spMk id="3" creationId="{00000000-0000-0000-0000-000000000000}"/>
          </ac:spMkLst>
        </pc:spChg>
      </pc:sldChg>
      <pc:sldChg chg="modSp">
        <pc:chgData name="게스트 사용자" userId="" providerId="Windows Live" clId="Web-{6C4302E2-8CBE-4D40-0A85-961038CBDC96}" dt="2025-09-18T12:52:21.090" v="59" actId="20577"/>
        <pc:sldMkLst>
          <pc:docMk/>
          <pc:sldMk cId="0" sldId="278"/>
        </pc:sldMkLst>
        <pc:spChg chg="mod">
          <ac:chgData name="게스트 사용자" userId="" providerId="Windows Live" clId="Web-{6C4302E2-8CBE-4D40-0A85-961038CBDC96}" dt="2025-09-18T12:52:21.090" v="59" actId="20577"/>
          <ac:spMkLst>
            <pc:docMk/>
            <pc:sldMk cId="0" sldId="278"/>
            <ac:spMk id="3" creationId="{00000000-0000-0000-0000-000000000000}"/>
          </ac:spMkLst>
        </pc:spChg>
      </pc:sldChg>
      <pc:sldChg chg="modSp">
        <pc:chgData name="게스트 사용자" userId="" providerId="Windows Live" clId="Web-{6C4302E2-8CBE-4D40-0A85-961038CBDC96}" dt="2025-09-18T12:52:55.357" v="62" actId="20577"/>
        <pc:sldMkLst>
          <pc:docMk/>
          <pc:sldMk cId="0" sldId="280"/>
        </pc:sldMkLst>
        <pc:spChg chg="mod">
          <ac:chgData name="게스트 사용자" userId="" providerId="Windows Live" clId="Web-{6C4302E2-8CBE-4D40-0A85-961038CBDC96}" dt="2025-09-18T12:52:55.357" v="62" actId="20577"/>
          <ac:spMkLst>
            <pc:docMk/>
            <pc:sldMk cId="0" sldId="280"/>
            <ac:spMk id="3" creationId="{00000000-0000-0000-0000-000000000000}"/>
          </ac:spMkLst>
        </pc:spChg>
      </pc:sldChg>
      <pc:sldChg chg="modSp">
        <pc:chgData name="게스트 사용자" userId="" providerId="Windows Live" clId="Web-{6C4302E2-8CBE-4D40-0A85-961038CBDC96}" dt="2025-09-18T12:54:47.079" v="67" actId="14100"/>
        <pc:sldMkLst>
          <pc:docMk/>
          <pc:sldMk cId="2238581440" sldId="282"/>
        </pc:sldMkLst>
        <pc:picChg chg="mod">
          <ac:chgData name="게스트 사용자" userId="" providerId="Windows Live" clId="Web-{6C4302E2-8CBE-4D40-0A85-961038CBDC96}" dt="2025-09-18T12:54:47.079" v="67" actId="14100"/>
          <ac:picMkLst>
            <pc:docMk/>
            <pc:sldMk cId="2238581440" sldId="282"/>
            <ac:picMk id="14" creationId="{405795E9-FEA6-52F7-98FF-BBD9357DDB95}"/>
          </ac:picMkLst>
        </pc:picChg>
      </pc:sldChg>
      <pc:sldChg chg="modSp">
        <pc:chgData name="게스트 사용자" userId="" providerId="Windows Live" clId="Web-{6C4302E2-8CBE-4D40-0A85-961038CBDC96}" dt="2025-09-18T13:00:48.493" v="73" actId="20577"/>
        <pc:sldMkLst>
          <pc:docMk/>
          <pc:sldMk cId="2516648997" sldId="283"/>
        </pc:sldMkLst>
        <pc:spChg chg="mod">
          <ac:chgData name="게스트 사용자" userId="" providerId="Windows Live" clId="Web-{6C4302E2-8CBE-4D40-0A85-961038CBDC96}" dt="2025-09-18T13:00:48.493" v="73" actId="20577"/>
          <ac:spMkLst>
            <pc:docMk/>
            <pc:sldMk cId="2516648997" sldId="283"/>
            <ac:spMk id="15" creationId="{00000000-0000-0000-0000-000000000000}"/>
          </ac:spMkLst>
        </pc:spChg>
      </pc:sldChg>
    </pc:docChg>
  </pc:docChgLst>
  <pc:docChgLst>
    <pc:chgData name="Jhungyoon Bae" userId="71cf36ca7f924fe0" providerId="LiveId" clId="{6BE02825-677A-4EBF-9B77-D03AA154F1E8}"/>
    <pc:docChg chg="custSel modSld">
      <pc:chgData name="Jhungyoon Bae" userId="71cf36ca7f924fe0" providerId="LiveId" clId="{6BE02825-677A-4EBF-9B77-D03AA154F1E8}" dt="2025-09-19T03:04:59.799" v="108" actId="1076"/>
      <pc:docMkLst>
        <pc:docMk/>
      </pc:docMkLst>
      <pc:sldChg chg="modSp mod">
        <pc:chgData name="Jhungyoon Bae" userId="71cf36ca7f924fe0" providerId="LiveId" clId="{6BE02825-677A-4EBF-9B77-D03AA154F1E8}" dt="2025-09-18T12:46:35.060" v="2" actId="2711"/>
        <pc:sldMkLst>
          <pc:docMk/>
          <pc:sldMk cId="0" sldId="256"/>
        </pc:sldMkLst>
        <pc:spChg chg="mod">
          <ac:chgData name="Jhungyoon Bae" userId="71cf36ca7f924fe0" providerId="LiveId" clId="{6BE02825-677A-4EBF-9B77-D03AA154F1E8}" dt="2025-09-18T12:46:00.715" v="1" actId="2711"/>
          <ac:spMkLst>
            <pc:docMk/>
            <pc:sldMk cId="0" sldId="256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6:35.060" v="2" actId="2711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47:30.840" v="7" actId="1076"/>
        <pc:sldMkLst>
          <pc:docMk/>
          <pc:sldMk cId="0" sldId="257"/>
        </pc:sldMkLst>
        <pc:spChg chg="mod">
          <ac:chgData name="Jhungyoon Bae" userId="71cf36ca7f924fe0" providerId="LiveId" clId="{6BE02825-677A-4EBF-9B77-D03AA154F1E8}" dt="2025-09-18T12:46:47.588" v="3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7:30.840" v="7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7:30.840" v="7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7:30.840" v="7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7:30.840" v="7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7:30.840" v="7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7:30.840" v="7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7:30.840" v="7" actId="1076"/>
          <ac:spMkLst>
            <pc:docMk/>
            <pc:sldMk cId="0" sldId="257"/>
            <ac:spMk id="10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48:35.330" v="14" actId="113"/>
        <pc:sldMkLst>
          <pc:docMk/>
          <pc:sldMk cId="0" sldId="258"/>
        </pc:sldMkLst>
        <pc:spChg chg="mod">
          <ac:chgData name="Jhungyoon Bae" userId="71cf36ca7f924fe0" providerId="LiveId" clId="{6BE02825-677A-4EBF-9B77-D03AA154F1E8}" dt="2025-09-18T12:48:25.389" v="13" actId="113"/>
          <ac:spMkLst>
            <pc:docMk/>
            <pc:sldMk cId="0" sldId="258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8:35.330" v="14" actId="113"/>
          <ac:spMkLst>
            <pc:docMk/>
            <pc:sldMk cId="0" sldId="258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8:35.330" v="14" actId="113"/>
          <ac:spMkLst>
            <pc:docMk/>
            <pc:sldMk cId="0" sldId="258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8:35.330" v="14" actId="113"/>
          <ac:spMkLst>
            <pc:docMk/>
            <pc:sldMk cId="0" sldId="258"/>
            <ac:spMk id="17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48:58.607" v="17" actId="14100"/>
        <pc:sldMkLst>
          <pc:docMk/>
          <pc:sldMk cId="0" sldId="259"/>
        </pc:sldMkLst>
        <pc:spChg chg="mod">
          <ac:chgData name="Jhungyoon Bae" userId="71cf36ca7f924fe0" providerId="LiveId" clId="{6BE02825-677A-4EBF-9B77-D03AA154F1E8}" dt="2025-09-18T12:48:18.492" v="12" actId="113"/>
          <ac:spMkLst>
            <pc:docMk/>
            <pc:sldMk cId="0" sldId="259"/>
            <ac:spMk id="4" creationId="{00000000-0000-0000-0000-000000000000}"/>
          </ac:spMkLst>
        </pc:spChg>
        <pc:picChg chg="mod">
          <ac:chgData name="Jhungyoon Bae" userId="71cf36ca7f924fe0" providerId="LiveId" clId="{6BE02825-677A-4EBF-9B77-D03AA154F1E8}" dt="2025-09-18T12:48:58.607" v="17" actId="14100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Jhungyoon Bae" userId="71cf36ca7f924fe0" providerId="LiveId" clId="{6BE02825-677A-4EBF-9B77-D03AA154F1E8}" dt="2025-09-18T12:48:52.514" v="16" actId="14100"/>
          <ac:picMkLst>
            <pc:docMk/>
            <pc:sldMk cId="0" sldId="259"/>
            <ac:picMk id="3" creationId="{00000000-0000-0000-0000-000000000000}"/>
          </ac:picMkLst>
        </pc:picChg>
      </pc:sldChg>
      <pc:sldChg chg="modSp mod">
        <pc:chgData name="Jhungyoon Bae" userId="71cf36ca7f924fe0" providerId="LiveId" clId="{6BE02825-677A-4EBF-9B77-D03AA154F1E8}" dt="2025-09-18T12:49:38.955" v="46" actId="1038"/>
        <pc:sldMkLst>
          <pc:docMk/>
          <pc:sldMk cId="0" sldId="260"/>
        </pc:sldMkLst>
        <pc:spChg chg="mod">
          <ac:chgData name="Jhungyoon Bae" userId="71cf36ca7f924fe0" providerId="LiveId" clId="{6BE02825-677A-4EBF-9B77-D03AA154F1E8}" dt="2025-09-18T12:49:20.567" v="22" actId="403"/>
          <ac:spMkLst>
            <pc:docMk/>
            <pc:sldMk cId="0" sldId="260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49:38.955" v="46" actId="1038"/>
          <ac:spMkLst>
            <pc:docMk/>
            <pc:sldMk cId="0" sldId="260"/>
            <ac:spMk id="16" creationId="{00000000-0000-0000-0000-000000000000}"/>
          </ac:spMkLst>
        </pc:spChg>
        <pc:picChg chg="mod">
          <ac:chgData name="Jhungyoon Bae" userId="71cf36ca7f924fe0" providerId="LiveId" clId="{6BE02825-677A-4EBF-9B77-D03AA154F1E8}" dt="2025-09-18T12:49:29.145" v="24" actId="1076"/>
          <ac:picMkLst>
            <pc:docMk/>
            <pc:sldMk cId="0" sldId="260"/>
            <ac:picMk id="12" creationId="{00000000-0000-0000-0000-000000000000}"/>
          </ac:picMkLst>
        </pc:picChg>
      </pc:sldChg>
      <pc:sldChg chg="modSp mod">
        <pc:chgData name="Jhungyoon Bae" userId="71cf36ca7f924fe0" providerId="LiveId" clId="{6BE02825-677A-4EBF-9B77-D03AA154F1E8}" dt="2025-09-18T12:49:48.401" v="47" actId="2711"/>
        <pc:sldMkLst>
          <pc:docMk/>
          <pc:sldMk cId="0" sldId="261"/>
        </pc:sldMkLst>
        <pc:spChg chg="mod">
          <ac:chgData name="Jhungyoon Bae" userId="71cf36ca7f924fe0" providerId="LiveId" clId="{6BE02825-677A-4EBF-9B77-D03AA154F1E8}" dt="2025-09-18T12:49:48.401" v="47" actId="2711"/>
          <ac:spMkLst>
            <pc:docMk/>
            <pc:sldMk cId="0" sldId="261"/>
            <ac:spMk id="2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0:13.303" v="58"/>
        <pc:sldMkLst>
          <pc:docMk/>
          <pc:sldMk cId="0" sldId="262"/>
        </pc:sldMkLst>
        <pc:spChg chg="mod">
          <ac:chgData name="Jhungyoon Bae" userId="71cf36ca7f924fe0" providerId="LiveId" clId="{6BE02825-677A-4EBF-9B77-D03AA154F1E8}" dt="2025-09-18T12:50:13.303" v="58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0:31.233" v="59" actId="2711"/>
        <pc:sldMkLst>
          <pc:docMk/>
          <pc:sldMk cId="0" sldId="263"/>
        </pc:sldMkLst>
        <pc:spChg chg="mod">
          <ac:chgData name="Jhungyoon Bae" userId="71cf36ca7f924fe0" providerId="LiveId" clId="{6BE02825-677A-4EBF-9B77-D03AA154F1E8}" dt="2025-09-18T12:50:31.233" v="59" actId="2711"/>
          <ac:spMkLst>
            <pc:docMk/>
            <pc:sldMk cId="0" sldId="263"/>
            <ac:spMk id="2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1:58.604" v="61" actId="113"/>
        <pc:sldMkLst>
          <pc:docMk/>
          <pc:sldMk cId="0" sldId="264"/>
        </pc:sldMkLst>
        <pc:spChg chg="mod">
          <ac:chgData name="Jhungyoon Bae" userId="71cf36ca7f924fe0" providerId="LiveId" clId="{6BE02825-677A-4EBF-9B77-D03AA154F1E8}" dt="2025-09-18T12:51:49.195" v="60" actId="2711"/>
          <ac:spMkLst>
            <pc:docMk/>
            <pc:sldMk cId="0" sldId="264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1:58.604" v="61" actId="113"/>
          <ac:spMkLst>
            <pc:docMk/>
            <pc:sldMk cId="0" sldId="264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1:58.604" v="61" actId="113"/>
          <ac:spMkLst>
            <pc:docMk/>
            <pc:sldMk cId="0" sldId="264"/>
            <ac:spMk id="4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2:07.450" v="62" actId="2711"/>
        <pc:sldMkLst>
          <pc:docMk/>
          <pc:sldMk cId="0" sldId="265"/>
        </pc:sldMkLst>
        <pc:spChg chg="mod">
          <ac:chgData name="Jhungyoon Bae" userId="71cf36ca7f924fe0" providerId="LiveId" clId="{6BE02825-677A-4EBF-9B77-D03AA154F1E8}" dt="2025-09-18T12:52:07.450" v="62" actId="2711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9T03:04:59.799" v="108" actId="1076"/>
        <pc:sldMkLst>
          <pc:docMk/>
          <pc:sldMk cId="0" sldId="266"/>
        </pc:sldMkLst>
        <pc:spChg chg="mod">
          <ac:chgData name="Jhungyoon Bae" userId="71cf36ca7f924fe0" providerId="LiveId" clId="{6BE02825-677A-4EBF-9B77-D03AA154F1E8}" dt="2025-09-18T12:52:18.214" v="63" actId="2711"/>
          <ac:spMkLst>
            <pc:docMk/>
            <pc:sldMk cId="0" sldId="266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2:32.791" v="64" actId="113"/>
          <ac:spMkLst>
            <pc:docMk/>
            <pc:sldMk cId="0" sldId="266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2:32.791" v="64" actId="113"/>
          <ac:spMkLst>
            <pc:docMk/>
            <pc:sldMk cId="0" sldId="266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2:32.791" v="64" actId="113"/>
          <ac:spMkLst>
            <pc:docMk/>
            <pc:sldMk cId="0" sldId="266"/>
            <ac:spMk id="9" creationId="{00000000-0000-0000-0000-000000000000}"/>
          </ac:spMkLst>
        </pc:spChg>
        <pc:spChg chg="mod">
          <ac:chgData name="Jhungyoon Bae" userId="71cf36ca7f924fe0" providerId="LiveId" clId="{6BE02825-677A-4EBF-9B77-D03AA154F1E8}" dt="2025-09-19T03:04:59.799" v="108" actId="1076"/>
          <ac:spMkLst>
            <pc:docMk/>
            <pc:sldMk cId="0" sldId="266"/>
            <ac:spMk id="11" creationId="{00000000-0000-0000-0000-000000000000}"/>
          </ac:spMkLst>
        </pc:spChg>
        <pc:spChg chg="mod">
          <ac:chgData name="Jhungyoon Bae" userId="71cf36ca7f924fe0" providerId="LiveId" clId="{6BE02825-677A-4EBF-9B77-D03AA154F1E8}" dt="2025-09-19T03:04:59.799" v="108" actId="1076"/>
          <ac:spMkLst>
            <pc:docMk/>
            <pc:sldMk cId="0" sldId="266"/>
            <ac:spMk id="12" creationId="{00000000-0000-0000-0000-000000000000}"/>
          </ac:spMkLst>
        </pc:spChg>
        <pc:spChg chg="mod">
          <ac:chgData name="Jhungyoon Bae" userId="71cf36ca7f924fe0" providerId="LiveId" clId="{6BE02825-677A-4EBF-9B77-D03AA154F1E8}" dt="2025-09-19T03:04:59.799" v="108" actId="1076"/>
          <ac:spMkLst>
            <pc:docMk/>
            <pc:sldMk cId="0" sldId="266"/>
            <ac:spMk id="13" creationId="{00000000-0000-0000-0000-000000000000}"/>
          </ac:spMkLst>
        </pc:spChg>
        <pc:picChg chg="mod">
          <ac:chgData name="Jhungyoon Bae" userId="71cf36ca7f924fe0" providerId="LiveId" clId="{6BE02825-677A-4EBF-9B77-D03AA154F1E8}" dt="2025-09-19T03:04:49.200" v="106" actId="14100"/>
          <ac:picMkLst>
            <pc:docMk/>
            <pc:sldMk cId="0" sldId="266"/>
            <ac:picMk id="10" creationId="{00000000-0000-0000-0000-000000000000}"/>
          </ac:picMkLst>
        </pc:picChg>
      </pc:sldChg>
      <pc:sldChg chg="modSp mod">
        <pc:chgData name="Jhungyoon Bae" userId="71cf36ca7f924fe0" providerId="LiveId" clId="{6BE02825-677A-4EBF-9B77-D03AA154F1E8}" dt="2025-09-18T12:52:59.015" v="68" actId="2711"/>
        <pc:sldMkLst>
          <pc:docMk/>
          <pc:sldMk cId="0" sldId="267"/>
        </pc:sldMkLst>
        <pc:spChg chg="mod">
          <ac:chgData name="Jhungyoon Bae" userId="71cf36ca7f924fe0" providerId="LiveId" clId="{6BE02825-677A-4EBF-9B77-D03AA154F1E8}" dt="2025-09-18T12:52:59.015" v="68" actId="2711"/>
          <ac:spMkLst>
            <pc:docMk/>
            <pc:sldMk cId="0" sldId="267"/>
            <ac:spMk id="3" creationId="{00000000-0000-0000-0000-000000000000}"/>
          </ac:spMkLst>
        </pc:spChg>
        <pc:picChg chg="mod">
          <ac:chgData name="Jhungyoon Bae" userId="71cf36ca7f924fe0" providerId="LiveId" clId="{6BE02825-677A-4EBF-9B77-D03AA154F1E8}" dt="2025-09-18T12:52:52.145" v="67" actId="14100"/>
          <ac:picMkLst>
            <pc:docMk/>
            <pc:sldMk cId="0" sldId="267"/>
            <ac:picMk id="2" creationId="{00000000-0000-0000-0000-000000000000}"/>
          </ac:picMkLst>
        </pc:picChg>
      </pc:sldChg>
      <pc:sldChg chg="modSp mod">
        <pc:chgData name="Jhungyoon Bae" userId="71cf36ca7f924fe0" providerId="LiveId" clId="{6BE02825-677A-4EBF-9B77-D03AA154F1E8}" dt="2025-09-18T12:53:10.945" v="69" actId="2711"/>
        <pc:sldMkLst>
          <pc:docMk/>
          <pc:sldMk cId="0" sldId="268"/>
        </pc:sldMkLst>
        <pc:spChg chg="mod">
          <ac:chgData name="Jhungyoon Bae" userId="71cf36ca7f924fe0" providerId="LiveId" clId="{6BE02825-677A-4EBF-9B77-D03AA154F1E8}" dt="2025-09-18T12:53:10.945" v="69" actId="2711"/>
          <ac:spMkLst>
            <pc:docMk/>
            <pc:sldMk cId="0" sldId="268"/>
            <ac:spMk id="2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3:21.066" v="70" actId="2711"/>
        <pc:sldMkLst>
          <pc:docMk/>
          <pc:sldMk cId="0" sldId="269"/>
        </pc:sldMkLst>
        <pc:spChg chg="mod">
          <ac:chgData name="Jhungyoon Bae" userId="71cf36ca7f924fe0" providerId="LiveId" clId="{6BE02825-677A-4EBF-9B77-D03AA154F1E8}" dt="2025-09-18T12:53:21.066" v="70" actId="2711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3:40.601" v="71" actId="2711"/>
        <pc:sldMkLst>
          <pc:docMk/>
          <pc:sldMk cId="0" sldId="270"/>
        </pc:sldMkLst>
        <pc:spChg chg="mod">
          <ac:chgData name="Jhungyoon Bae" userId="71cf36ca7f924fe0" providerId="LiveId" clId="{6BE02825-677A-4EBF-9B77-D03AA154F1E8}" dt="2025-09-18T12:53:40.601" v="71" actId="2711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3:53.724" v="72" actId="2711"/>
        <pc:sldMkLst>
          <pc:docMk/>
          <pc:sldMk cId="0" sldId="272"/>
        </pc:sldMkLst>
        <pc:spChg chg="mod">
          <ac:chgData name="Jhungyoon Bae" userId="71cf36ca7f924fe0" providerId="LiveId" clId="{6BE02825-677A-4EBF-9B77-D03AA154F1E8}" dt="2025-09-18T12:53:53.724" v="72" actId="2711"/>
          <ac:spMkLst>
            <pc:docMk/>
            <pc:sldMk cId="0" sldId="272"/>
            <ac:spMk id="2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6:24.540" v="91" actId="1076"/>
        <pc:sldMkLst>
          <pc:docMk/>
          <pc:sldMk cId="0" sldId="273"/>
        </pc:sldMkLst>
        <pc:spChg chg="mod">
          <ac:chgData name="Jhungyoon Bae" userId="71cf36ca7f924fe0" providerId="LiveId" clId="{6BE02825-677A-4EBF-9B77-D03AA154F1E8}" dt="2025-09-18T12:54:07.666" v="73" actId="2711"/>
          <ac:spMkLst>
            <pc:docMk/>
            <pc:sldMk cId="0" sldId="273"/>
            <ac:spMk id="3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6:13.517" v="88" actId="1076"/>
          <ac:spMkLst>
            <pc:docMk/>
            <pc:sldMk cId="0" sldId="273"/>
            <ac:spMk id="4" creationId="{00000000-0000-0000-0000-000000000000}"/>
          </ac:spMkLst>
        </pc:spChg>
        <pc:picChg chg="mod">
          <ac:chgData name="Jhungyoon Bae" userId="71cf36ca7f924fe0" providerId="LiveId" clId="{6BE02825-677A-4EBF-9B77-D03AA154F1E8}" dt="2025-09-18T12:56:24.540" v="91" actId="1076"/>
          <ac:picMkLst>
            <pc:docMk/>
            <pc:sldMk cId="0" sldId="273"/>
            <ac:picMk id="2" creationId="{00000000-0000-0000-0000-000000000000}"/>
          </ac:picMkLst>
        </pc:picChg>
      </pc:sldChg>
      <pc:sldChg chg="modSp mod">
        <pc:chgData name="Jhungyoon Bae" userId="71cf36ca7f924fe0" providerId="LiveId" clId="{6BE02825-677A-4EBF-9B77-D03AA154F1E8}" dt="2025-09-18T12:54:41.518" v="74" actId="2711"/>
        <pc:sldMkLst>
          <pc:docMk/>
          <pc:sldMk cId="0" sldId="274"/>
        </pc:sldMkLst>
        <pc:spChg chg="mod">
          <ac:chgData name="Jhungyoon Bae" userId="71cf36ca7f924fe0" providerId="LiveId" clId="{6BE02825-677A-4EBF-9B77-D03AA154F1E8}" dt="2025-09-18T12:54:41.518" v="74" actId="2711"/>
          <ac:spMkLst>
            <pc:docMk/>
            <pc:sldMk cId="0" sldId="274"/>
            <ac:spMk id="3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5:14.081" v="81" actId="1076"/>
        <pc:sldMkLst>
          <pc:docMk/>
          <pc:sldMk cId="0" sldId="275"/>
        </pc:sldMkLst>
        <pc:spChg chg="mod">
          <ac:chgData name="Jhungyoon Bae" userId="71cf36ca7f924fe0" providerId="LiveId" clId="{6BE02825-677A-4EBF-9B77-D03AA154F1E8}" dt="2025-09-18T12:54:51.168" v="75" actId="2711"/>
          <ac:spMkLst>
            <pc:docMk/>
            <pc:sldMk cId="0" sldId="275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5:04.139" v="77" actId="1076"/>
          <ac:spMkLst>
            <pc:docMk/>
            <pc:sldMk cId="0" sldId="275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5:04.139" v="77" actId="1076"/>
          <ac:spMkLst>
            <pc:docMk/>
            <pc:sldMk cId="0" sldId="275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5:04.139" v="77" actId="1076"/>
          <ac:spMkLst>
            <pc:docMk/>
            <pc:sldMk cId="0" sldId="275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5:04.139" v="77" actId="1076"/>
          <ac:spMkLst>
            <pc:docMk/>
            <pc:sldMk cId="0" sldId="275"/>
            <ac:spMk id="7" creationId="{00000000-0000-0000-0000-000000000000}"/>
          </ac:spMkLst>
        </pc:spChg>
        <pc:picChg chg="mod">
          <ac:chgData name="Jhungyoon Bae" userId="71cf36ca7f924fe0" providerId="LiveId" clId="{6BE02825-677A-4EBF-9B77-D03AA154F1E8}" dt="2025-09-18T12:55:14.081" v="81" actId="1076"/>
          <ac:picMkLst>
            <pc:docMk/>
            <pc:sldMk cId="0" sldId="275"/>
            <ac:picMk id="3" creationId="{00000000-0000-0000-0000-000000000000}"/>
          </ac:picMkLst>
        </pc:picChg>
      </pc:sldChg>
      <pc:sldChg chg="modSp mod">
        <pc:chgData name="Jhungyoon Bae" userId="71cf36ca7f924fe0" providerId="LiveId" clId="{6BE02825-677A-4EBF-9B77-D03AA154F1E8}" dt="2025-09-18T12:56:38.849" v="93" actId="1076"/>
        <pc:sldMkLst>
          <pc:docMk/>
          <pc:sldMk cId="0" sldId="276"/>
        </pc:sldMkLst>
        <pc:spChg chg="mod">
          <ac:chgData name="Jhungyoon Bae" userId="71cf36ca7f924fe0" providerId="LiveId" clId="{6BE02825-677A-4EBF-9B77-D03AA154F1E8}" dt="2025-09-18T12:55:39.482" v="86" actId="2711"/>
          <ac:spMkLst>
            <pc:docMk/>
            <pc:sldMk cId="0" sldId="276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5:26.702" v="82" actId="1076"/>
          <ac:spMkLst>
            <pc:docMk/>
            <pc:sldMk cId="0" sldId="276"/>
            <ac:spMk id="4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5:26.702" v="82" actId="1076"/>
          <ac:spMkLst>
            <pc:docMk/>
            <pc:sldMk cId="0" sldId="276"/>
            <ac:spMk id="5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5:26.702" v="82" actId="1076"/>
          <ac:spMkLst>
            <pc:docMk/>
            <pc:sldMk cId="0" sldId="276"/>
            <ac:spMk id="6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5:26.702" v="82" actId="1076"/>
          <ac:spMkLst>
            <pc:docMk/>
            <pc:sldMk cId="0" sldId="276"/>
            <ac:spMk id="7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5:26.702" v="82" actId="1076"/>
          <ac:spMkLst>
            <pc:docMk/>
            <pc:sldMk cId="0" sldId="276"/>
            <ac:spMk id="8" creationId="{00000000-0000-0000-0000-000000000000}"/>
          </ac:spMkLst>
        </pc:spChg>
        <pc:picChg chg="mod">
          <ac:chgData name="Jhungyoon Bae" userId="71cf36ca7f924fe0" providerId="LiveId" clId="{6BE02825-677A-4EBF-9B77-D03AA154F1E8}" dt="2025-09-18T12:56:38.849" v="93" actId="1076"/>
          <ac:picMkLst>
            <pc:docMk/>
            <pc:sldMk cId="0" sldId="276"/>
            <ac:picMk id="3" creationId="{00000000-0000-0000-0000-000000000000}"/>
          </ac:picMkLst>
        </pc:picChg>
        <pc:picChg chg="mod">
          <ac:chgData name="Jhungyoon Bae" userId="71cf36ca7f924fe0" providerId="LiveId" clId="{6BE02825-677A-4EBF-9B77-D03AA154F1E8}" dt="2025-09-18T12:55:26.702" v="82" actId="1076"/>
          <ac:picMkLst>
            <pc:docMk/>
            <pc:sldMk cId="0" sldId="276"/>
            <ac:picMk id="9" creationId="{00000000-0000-0000-0000-000000000000}"/>
          </ac:picMkLst>
        </pc:picChg>
      </pc:sldChg>
      <pc:sldChg chg="modSp mod">
        <pc:chgData name="Jhungyoon Bae" userId="71cf36ca7f924fe0" providerId="LiveId" clId="{6BE02825-677A-4EBF-9B77-D03AA154F1E8}" dt="2025-09-18T12:59:00.335" v="100" actId="2711"/>
        <pc:sldMkLst>
          <pc:docMk/>
          <pc:sldMk cId="0" sldId="277"/>
        </pc:sldMkLst>
        <pc:spChg chg="mod">
          <ac:chgData name="Jhungyoon Bae" userId="71cf36ca7f924fe0" providerId="LiveId" clId="{6BE02825-677A-4EBF-9B77-D03AA154F1E8}" dt="2025-09-18T12:59:00.335" v="100" actId="2711"/>
          <ac:spMkLst>
            <pc:docMk/>
            <pc:sldMk cId="0" sldId="277"/>
            <ac:spMk id="3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8:51.618" v="99" actId="2711"/>
        <pc:sldMkLst>
          <pc:docMk/>
          <pc:sldMk cId="0" sldId="278"/>
        </pc:sldMkLst>
        <pc:spChg chg="mod">
          <ac:chgData name="Jhungyoon Bae" userId="71cf36ca7f924fe0" providerId="LiveId" clId="{6BE02825-677A-4EBF-9B77-D03AA154F1E8}" dt="2025-09-18T12:58:51.618" v="99" actId="2711"/>
          <ac:spMkLst>
            <pc:docMk/>
            <pc:sldMk cId="0" sldId="278"/>
            <ac:spMk id="3" creationId="{00000000-0000-0000-0000-000000000000}"/>
          </ac:spMkLst>
        </pc:spChg>
      </pc:sldChg>
      <pc:sldChg chg="modSp mod">
        <pc:chgData name="Jhungyoon Bae" userId="71cf36ca7f924fe0" providerId="LiveId" clId="{6BE02825-677A-4EBF-9B77-D03AA154F1E8}" dt="2025-09-18T12:59:53.673" v="102" actId="2711"/>
        <pc:sldMkLst>
          <pc:docMk/>
          <pc:sldMk cId="0" sldId="281"/>
        </pc:sldMkLst>
        <pc:spChg chg="mod">
          <ac:chgData name="Jhungyoon Bae" userId="71cf36ca7f924fe0" providerId="LiveId" clId="{6BE02825-677A-4EBF-9B77-D03AA154F1E8}" dt="2025-09-18T12:59:23.048" v="101" actId="113"/>
          <ac:spMkLst>
            <pc:docMk/>
            <pc:sldMk cId="0" sldId="281"/>
            <ac:spMk id="2" creationId="{00000000-0000-0000-0000-000000000000}"/>
          </ac:spMkLst>
        </pc:spChg>
        <pc:spChg chg="mod">
          <ac:chgData name="Jhungyoon Bae" userId="71cf36ca7f924fe0" providerId="LiveId" clId="{6BE02825-677A-4EBF-9B77-D03AA154F1E8}" dt="2025-09-18T12:59:53.673" v="102" actId="2711"/>
          <ac:spMkLst>
            <pc:docMk/>
            <pc:sldMk cId="0" sldId="281"/>
            <ac:spMk id="3" creationId="{00000000-0000-0000-0000-000000000000}"/>
          </ac:spMkLst>
        </pc:spChg>
      </pc:sldChg>
      <pc:sldChg chg="addSp delSp modSp mod">
        <pc:chgData name="Jhungyoon Bae" userId="71cf36ca7f924fe0" providerId="LiveId" clId="{6BE02825-677A-4EBF-9B77-D03AA154F1E8}" dt="2025-09-18T12:58:38.794" v="98" actId="1036"/>
        <pc:sldMkLst>
          <pc:docMk/>
          <pc:sldMk cId="2238581440" sldId="282"/>
        </pc:sldMkLst>
        <pc:picChg chg="add mod">
          <ac:chgData name="Jhungyoon Bae" userId="71cf36ca7f924fe0" providerId="LiveId" clId="{6BE02825-677A-4EBF-9B77-D03AA154F1E8}" dt="2025-09-18T12:58:38.794" v="98" actId="1036"/>
          <ac:picMkLst>
            <pc:docMk/>
            <pc:sldMk cId="2238581440" sldId="282"/>
            <ac:picMk id="5" creationId="{AD87B924-06DB-CDE8-3B19-48011C1BBCA5}"/>
          </ac:picMkLst>
        </pc:picChg>
        <pc:picChg chg="del">
          <ac:chgData name="Jhungyoon Bae" userId="71cf36ca7f924fe0" providerId="LiveId" clId="{6BE02825-677A-4EBF-9B77-D03AA154F1E8}" dt="2025-09-18T12:58:27.160" v="94" actId="478"/>
          <ac:picMkLst>
            <pc:docMk/>
            <pc:sldMk cId="2238581440" sldId="282"/>
            <ac:picMk id="14" creationId="{405795E9-FEA6-52F7-98FF-BBD9357DDB95}"/>
          </ac:picMkLst>
        </pc:picChg>
      </pc:sldChg>
      <pc:sldChg chg="modSp mod">
        <pc:chgData name="Jhungyoon Bae" userId="71cf36ca7f924fe0" providerId="LiveId" clId="{6BE02825-677A-4EBF-9B77-D03AA154F1E8}" dt="2025-09-18T13:00:31.278" v="103" actId="1076"/>
        <pc:sldMkLst>
          <pc:docMk/>
          <pc:sldMk cId="2516648997" sldId="283"/>
        </pc:sldMkLst>
        <pc:spChg chg="mod">
          <ac:chgData name="Jhungyoon Bae" userId="71cf36ca7f924fe0" providerId="LiveId" clId="{6BE02825-677A-4EBF-9B77-D03AA154F1E8}" dt="2025-09-18T13:00:31.278" v="103" actId="1076"/>
          <ac:spMkLst>
            <pc:docMk/>
            <pc:sldMk cId="2516648997" sldId="283"/>
            <ac:spMk id="18" creationId="{D7B445CC-C78A-F4CC-0323-DEC6258687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550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2025-09-18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9269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자립청소년 지원을 위한 AI 컨설팅 에이전트 '이루다'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684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2주차 개발 보고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7335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STC팀 | 이상진, 김준희, 이상엽, 배정윤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25524-6D50-B327-CB5D-AB4976255E65}"/>
              </a:ext>
            </a:extLst>
          </p:cNvPr>
          <p:cNvSpPr txBox="1"/>
          <p:nvPr/>
        </p:nvSpPr>
        <p:spPr>
          <a:xfrm>
            <a:off x="5825362" y="7637553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-1-</a:t>
            </a:r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이루다, 데이터 수집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C2D70-19B5-3FA1-9E95-27B5C258BAED}"/>
              </a:ext>
            </a:extLst>
          </p:cNvPr>
          <p:cNvSpPr txBox="1"/>
          <p:nvPr/>
        </p:nvSpPr>
        <p:spPr>
          <a:xfrm>
            <a:off x="6882886" y="755008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-10-</a:t>
            </a:r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221"/>
            <a:ext cx="6604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데이터 수집 및 임시 DB 완성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31313"/>
            <a:ext cx="1134070" cy="13976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158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복지로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2154674" y="2739271"/>
            <a:ext cx="48838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(정책 소개사이트)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28987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558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크롤링</a:t>
            </a:r>
            <a:endParaRPr lang="en-US" sz="2200" b="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89872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4916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 입력 확정</a:t>
            </a:r>
            <a:endParaRPr lang="en-US" sz="2200" b="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483" y="1336000"/>
            <a:ext cx="8204201" cy="40353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63541" y="5439488"/>
            <a:ext cx="624470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56+</a:t>
            </a:r>
            <a:endParaRPr lang="en-US" sz="5850" dirty="0"/>
          </a:p>
        </p:txBody>
      </p:sp>
      <p:sp>
        <p:nvSpPr>
          <p:cNvPr id="12" name="Text 6"/>
          <p:cNvSpPr/>
          <p:nvPr/>
        </p:nvSpPr>
        <p:spPr>
          <a:xfrm>
            <a:off x="8568278" y="6471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정책 데이터</a:t>
            </a:r>
            <a:endParaRPr lang="en-US" sz="2200" b="1" dirty="0"/>
          </a:p>
        </p:txBody>
      </p:sp>
      <p:sp>
        <p:nvSpPr>
          <p:cNvPr id="13" name="Text 7"/>
          <p:cNvSpPr/>
          <p:nvPr/>
        </p:nvSpPr>
        <p:spPr>
          <a:xfrm>
            <a:off x="6863541" y="70524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공공 및 민간 자립지원 정책 수집 완료. Test 용 DB 제작완료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A2A81B-0030-E8DE-E72D-7B5D59CB9511}"/>
              </a:ext>
            </a:extLst>
          </p:cNvPr>
          <p:cNvSpPr txBox="1"/>
          <p:nvPr/>
        </p:nvSpPr>
        <p:spPr>
          <a:xfrm>
            <a:off x="6755665" y="7597797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-11-</a:t>
            </a:r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82399"/>
            <a:ext cx="10792327" cy="48927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153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이루다, 평가방법.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C305D-7F5E-F0A2-9E8B-570CB0CFA77C}"/>
              </a:ext>
            </a:extLst>
          </p:cNvPr>
          <p:cNvSpPr txBox="1"/>
          <p:nvPr/>
        </p:nvSpPr>
        <p:spPr>
          <a:xfrm>
            <a:off x="6962399" y="7534186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-12-</a:t>
            </a: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06685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 정확성 향상을 위한 지도 방법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793790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Agent 출력 확인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5216962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 근거 내용인지 분류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9640133" y="4698444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후보 정확성을 전문가 평가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7EB19-7FD0-65DD-F7F2-02646A1F5E85}"/>
              </a:ext>
            </a:extLst>
          </p:cNvPr>
          <p:cNvSpPr txBox="1"/>
          <p:nvPr/>
        </p:nvSpPr>
        <p:spPr>
          <a:xfrm>
            <a:off x="6636395" y="761369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6522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2주차 개발 중 주요 도전과제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78787"/>
            <a:ext cx="3664744" cy="2387084"/>
          </a:xfrm>
          <a:prstGeom prst="roundRect">
            <a:avLst>
              <a:gd name="adj" fmla="val 1425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0604" y="29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기능 명세의 구체화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6020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수요측정을 통해 데이터의 불균형성과 이를 활용하여 실수요 예측을 통해 우선기능의 구체화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78787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912162" y="290560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추천 알고리즘의 신뢰성 확보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7503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논문과 다양한 검증 방법을 조사를 통해 신뢰조사를 위한 검증 파이프라인 구성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0604" y="5519499"/>
            <a:ext cx="3127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기능 명세에 의한 Mock-up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전체 일련과정을 담은 간단한 목업 제작을 통해 서비스의 흐름을 구체화 시도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87864-7A54-A666-4D68-5BAB642CD99C}"/>
              </a:ext>
            </a:extLst>
          </p:cNvPr>
          <p:cNvSpPr txBox="1"/>
          <p:nvPr/>
        </p:nvSpPr>
        <p:spPr>
          <a:xfrm>
            <a:off x="6222927" y="7621650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-14-</a:t>
            </a:r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687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기능 명세 확정</a:t>
            </a:r>
            <a:endParaRPr lang="en-US" sz="37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3853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80190" y="1943219"/>
            <a:ext cx="7556421" cy="2286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280190" y="208526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회원가입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280190" y="2502098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회원가입을 통한 사용 유저의 기초적인 정보 확보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80190" y="314777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280190" y="3452455"/>
            <a:ext cx="7556421" cy="2286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6280190" y="35944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지원정책 바로 찾기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280190" y="4011335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DB에 등록된 다양한 정책을 바로 검색을 통한 탐색 기능제공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280190" y="465701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280190" y="4961692"/>
            <a:ext cx="7556421" cy="2286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6280190" y="510373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맞춤 로드맵 지원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280190" y="5520571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유저의 현 상황에 대분류 기간에 따른 미래설계 로드맵을 지원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280190" y="616624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280190" y="6470928"/>
            <a:ext cx="7556421" cy="2286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6280190" y="6612969"/>
            <a:ext cx="259877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챗봇을 통한 필요정책 인지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280190" y="7029807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주 사용 유저의 특성 상 필요한 정책에 대한 인지가 불명확함. 대화를 통해 구체성 유도 및 확인</a:t>
            </a:r>
            <a:endParaRPr 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73937-0FBE-289C-BC5A-E7C793998A76}"/>
              </a:ext>
            </a:extLst>
          </p:cNvPr>
          <p:cNvSpPr txBox="1"/>
          <p:nvPr/>
        </p:nvSpPr>
        <p:spPr>
          <a:xfrm>
            <a:off x="8465195" y="7621650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-15-</a:t>
            </a:r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>
                <a:latin typeface="한컴 울주 반구대 암각화체"/>
                <a:ea typeface="한컴 울주 반구대 암각화체"/>
                <a:cs typeface="Alice" pitchFamily="34" charset="-120"/>
              </a:rPr>
              <a:t>이루다, Mock-Up</a:t>
            </a:r>
            <a:endParaRPr lang="en-US" sz="400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7F0AE-A874-0FA4-FE0E-1A66D1AAECF5}"/>
              </a:ext>
            </a:extLst>
          </p:cNvPr>
          <p:cNvSpPr txBox="1"/>
          <p:nvPr/>
        </p:nvSpPr>
        <p:spPr>
          <a:xfrm>
            <a:off x="5928729" y="761369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-16-</a:t>
            </a:r>
            <a:endParaRPr lang="ko-KR" altLang="en-US"/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F11CED-C2E2-B926-FA63-3DE6F073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38" y="1628"/>
            <a:ext cx="9229725" cy="7115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68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1. 홈 및 </a:t>
            </a:r>
            <a:r>
              <a:rPr lang="en-US" sz="35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로그인</a:t>
            </a:r>
            <a:r>
              <a:rPr lang="en-US" sz="35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35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페이지</a:t>
            </a:r>
            <a:endParaRPr lang="en-US" sz="35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63911"/>
            <a:ext cx="5040035" cy="30743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10492"/>
            <a:ext cx="3732423" cy="27873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4157" y="174128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직관적인 UI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44157" y="2262902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메인 페이지는 방문자가 가장 먼저 마주하는 공간으로, 브랜드의 정체성과 가치를 명확하게 전달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544157" y="3006685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미니멀한 디자인과 명확한 네비게이션을 통해 사용자가 원하는 정보를 빠르게 찾을 수 있도록 구성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7544157" y="3750469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직관적인 메뉴 구조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544157" y="4104203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시각적 계층 구조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544157" y="4457938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반응형 디자인 적용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94E79-5834-54A1-4208-88CE5A603150}"/>
              </a:ext>
            </a:extLst>
          </p:cNvPr>
          <p:cNvSpPr txBox="1"/>
          <p:nvPr/>
        </p:nvSpPr>
        <p:spPr>
          <a:xfrm>
            <a:off x="7185035" y="7621650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-17-</a:t>
            </a:r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911" y="0"/>
            <a:ext cx="5910146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7595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회원가입</a:t>
            </a:r>
            <a:endParaRPr lang="en-US" sz="37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2628752" y="1061048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맞춤 지원 기본 조건 설정</a:t>
            </a:r>
            <a:endParaRPr lang="en-US" sz="1500">
              <a:latin typeface="Alice"/>
              <a:ea typeface="Alice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24682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주거상황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37259"/>
            <a:ext cx="5434608" cy="18817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00824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소득 수준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98676"/>
            <a:ext cx="5470803" cy="1873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56309-8426-3C65-D936-F2CDBDE87F87}"/>
              </a:ext>
            </a:extLst>
          </p:cNvPr>
          <p:cNvSpPr txBox="1"/>
          <p:nvPr/>
        </p:nvSpPr>
        <p:spPr>
          <a:xfrm>
            <a:off x="7065766" y="7597797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-18-</a:t>
            </a:r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13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613529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대시보드</a:t>
            </a: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구성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0812" y="1645325"/>
            <a:ext cx="75823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대시보드에서는 깊이 있는 정보 제공을 위해 세로형 레이아웃을 채택했습니다.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0812" y="2253258"/>
            <a:ext cx="75823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사용자가 스크롤하면서 자연스럽게 정보를 소화할 수 있도록 구성하여, 복잡한 내용도 단계적으로 이해할 수 있게 했습니다.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12" y="3218140"/>
            <a:ext cx="6956734" cy="4112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ACF684-36EC-284E-49E3-F2B37092A6F7}"/>
              </a:ext>
            </a:extLst>
          </p:cNvPr>
          <p:cNvSpPr txBox="1"/>
          <p:nvPr/>
        </p:nvSpPr>
        <p:spPr>
          <a:xfrm>
            <a:off x="7434242" y="7857472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-19-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2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목차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2047151" y="2923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이루다 소개</a:t>
            </a:r>
            <a:endParaRPr lang="en-US" sz="1750" b="1" dirty="0"/>
          </a:p>
        </p:txBody>
      </p:sp>
      <p:sp>
        <p:nvSpPr>
          <p:cNvPr id="5" name="Text 2"/>
          <p:cNvSpPr/>
          <p:nvPr/>
        </p:nvSpPr>
        <p:spPr>
          <a:xfrm>
            <a:off x="2047151" y="33652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'이루다'의 수요 예측</a:t>
            </a:r>
            <a:endParaRPr lang="en-US" sz="1750" b="1" dirty="0"/>
          </a:p>
        </p:txBody>
      </p:sp>
      <p:sp>
        <p:nvSpPr>
          <p:cNvPr id="6" name="Text 3"/>
          <p:cNvSpPr/>
          <p:nvPr/>
        </p:nvSpPr>
        <p:spPr>
          <a:xfrm>
            <a:off x="2047151" y="3807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피드백</a:t>
            </a:r>
            <a:endParaRPr lang="en-US" sz="1750" b="1" dirty="0"/>
          </a:p>
        </p:txBody>
      </p:sp>
      <p:sp>
        <p:nvSpPr>
          <p:cNvPr id="7" name="Text 4"/>
          <p:cNvSpPr/>
          <p:nvPr/>
        </p:nvSpPr>
        <p:spPr>
          <a:xfrm>
            <a:off x="2047151" y="42496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데이터 수집 방법</a:t>
            </a:r>
            <a:endParaRPr lang="en-US" sz="1750" b="1" dirty="0"/>
          </a:p>
        </p:txBody>
      </p:sp>
      <p:sp>
        <p:nvSpPr>
          <p:cNvPr id="8" name="Text 5"/>
          <p:cNvSpPr/>
          <p:nvPr/>
        </p:nvSpPr>
        <p:spPr>
          <a:xfrm>
            <a:off x="2047151" y="46918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'이루다' 평가 방법</a:t>
            </a:r>
            <a:endParaRPr lang="en-US" sz="1750" b="1" dirty="0"/>
          </a:p>
        </p:txBody>
      </p:sp>
      <p:sp>
        <p:nvSpPr>
          <p:cNvPr id="9" name="Text 6"/>
          <p:cNvSpPr/>
          <p:nvPr/>
        </p:nvSpPr>
        <p:spPr>
          <a:xfrm>
            <a:off x="2047151" y="51340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현재 진행 상황</a:t>
            </a:r>
            <a:endParaRPr lang="en-US" sz="1750" b="1" dirty="0"/>
          </a:p>
        </p:txBody>
      </p:sp>
      <p:sp>
        <p:nvSpPr>
          <p:cNvPr id="10" name="Text 7"/>
          <p:cNvSpPr/>
          <p:nvPr/>
        </p:nvSpPr>
        <p:spPr>
          <a:xfrm>
            <a:off x="2047151" y="55762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일정</a:t>
            </a:r>
            <a:endParaRPr lang="en-US" sz="17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33CEC-9C42-50C6-1EDF-6466F046757A}"/>
              </a:ext>
            </a:extLst>
          </p:cNvPr>
          <p:cNvSpPr txBox="1"/>
          <p:nvPr/>
        </p:nvSpPr>
        <p:spPr>
          <a:xfrm>
            <a:off x="5825362" y="7637553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-2-</a:t>
            </a:r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6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로드맵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35" y="2491582"/>
            <a:ext cx="7993371" cy="45030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06380" y="31641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중단기 플랜</a:t>
            </a:r>
            <a:endParaRPr lang="en-US" sz="2650" b="1" dirty="0"/>
          </a:p>
        </p:txBody>
      </p:sp>
      <p:sp>
        <p:nvSpPr>
          <p:cNvPr id="5" name="Text 2"/>
          <p:cNvSpPr/>
          <p:nvPr/>
        </p:nvSpPr>
        <p:spPr>
          <a:xfrm>
            <a:off x="9506380" y="38162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자립 플랜 제안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506380" y="42584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상세 플랜 확장(초단기 플랜)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506380" y="47006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 Do List (확장)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93F441-CD56-EFAB-2CDE-8BBB2BDD321C}"/>
              </a:ext>
            </a:extLst>
          </p:cNvPr>
          <p:cNvSpPr txBox="1"/>
          <p:nvPr/>
        </p:nvSpPr>
        <p:spPr>
          <a:xfrm>
            <a:off x="7029129" y="7591254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-20-</a:t>
            </a:r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93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 정책 매칭 서비스,</a:t>
            </a:r>
            <a:endParaRPr lang="en-US" sz="44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5" y="2015919"/>
            <a:ext cx="8791635" cy="5370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27238" y="201591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맞춤 추천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127238" y="26680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회원가입시 입력한 조건 기반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127238" y="31102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키워드 검색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27238" y="35524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상세 정보 제공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127238" y="39946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신청서 작성 또는 신청 서비스 (확장)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238" y="4612672"/>
            <a:ext cx="2877860" cy="1863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9C69F8-F402-7733-B412-B0444A164045}"/>
              </a:ext>
            </a:extLst>
          </p:cNvPr>
          <p:cNvSpPr txBox="1"/>
          <p:nvPr/>
        </p:nvSpPr>
        <p:spPr>
          <a:xfrm>
            <a:off x="6959681" y="7695426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-21-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상세정보 팝업</a:t>
            </a:r>
            <a:endParaRPr lang="en-US" sz="44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0B5BD-3F4C-E106-C630-AA83CB680C9F}"/>
              </a:ext>
            </a:extLst>
          </p:cNvPr>
          <p:cNvSpPr txBox="1"/>
          <p:nvPr/>
        </p:nvSpPr>
        <p:spPr>
          <a:xfrm>
            <a:off x="6589291" y="7683851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-22-</a:t>
            </a:r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12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플랜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변경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및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대응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전략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102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965252"/>
            <a:ext cx="3664744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793790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데이터 수집 전략 조정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629978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초기 정책 DB 수집 범위를 확대하려던 계획에서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데이터 품질 우선순위로 방향 전환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26102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2965252"/>
            <a:ext cx="3664863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4685348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전문가 자문단 확대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685348" y="3629978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감정 분석 정확도 향상을 위해 </a:t>
            </a: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심리학 및 청소년 상담 전문가 자문 체계 추가 구축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1155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470565"/>
            <a:ext cx="7556421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793790" y="5644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피드백 주기 단축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135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사용자 의견 반영 속도를 높이기 위해 개선 주기를 월 단위에서 주 단위로 단축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D081C-E925-39D8-6EAA-C55019D30A76}"/>
              </a:ext>
            </a:extLst>
          </p:cNvPr>
          <p:cNvSpPr txBox="1"/>
          <p:nvPr/>
        </p:nvSpPr>
        <p:spPr>
          <a:xfrm>
            <a:off x="6450395" y="7753300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-23-</a:t>
            </a:r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762161" cy="1945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ko-KR" altLang="en-US" sz="2200" b="1">
              <a:solidFill>
                <a:srgbClr val="231971"/>
              </a:solidFill>
              <a:latin typeface="Outfit Extra Bold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E1749-7355-2BA8-9118-590B80D2DF8E}"/>
              </a:ext>
            </a:extLst>
          </p:cNvPr>
          <p:cNvSpPr txBox="1"/>
          <p:nvPr/>
        </p:nvSpPr>
        <p:spPr>
          <a:xfrm>
            <a:off x="7029129" y="7764874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-24-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7B924-06DB-CDE8-3B19-48011C1B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4630400" cy="62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81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67556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5485" y="188345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정책 DB 자동화 시스템</a:t>
            </a:r>
            <a:endParaRPr lang="en-US" sz="2000"/>
          </a:p>
        </p:txBody>
      </p:sp>
      <p:sp>
        <p:nvSpPr>
          <p:cNvPr id="6" name="Text 2"/>
          <p:cNvSpPr/>
          <p:nvPr/>
        </p:nvSpPr>
        <p:spPr>
          <a:xfrm>
            <a:off x="1975485" y="2332911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정책 데이터 수집 및 정제를 위한 자동화 시스템 구축으로 실시간 업데이트 체계 완성</a:t>
            </a:r>
            <a:endParaRPr lang="en-US" sz="16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320635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5485" y="341423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모델</a:t>
            </a:r>
            <a:r>
              <a:rPr lang="en-US" sz="2000" b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err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고도화</a:t>
            </a:r>
            <a:endParaRPr lang="en-US" sz="2000" err="1">
              <a:latin typeface="Outfit Extra Bold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75485" y="3863697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알고리즘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개선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및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다양한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시나리오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기반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테스트</a:t>
            </a:r>
            <a:r>
              <a:rPr 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</a:t>
            </a: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실시</a:t>
            </a:r>
            <a:endParaRPr lang="en-US" sz="1600" err="1">
              <a:latin typeface="Arimo"/>
              <a:ea typeface="Arimo"/>
              <a:cs typeface="Arimo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4737140"/>
            <a:ext cx="1039773" cy="12476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5485" y="49450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UI 프로토타입 완성</a:t>
            </a:r>
            <a:endParaRPr lang="en-US" sz="2000"/>
          </a:p>
        </p:txBody>
      </p:sp>
      <p:sp>
        <p:nvSpPr>
          <p:cNvPr id="12" name="Text 6"/>
          <p:cNvSpPr/>
          <p:nvPr/>
        </p:nvSpPr>
        <p:spPr>
          <a:xfrm>
            <a:off x="1975485" y="5394484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 친화적 인터페이스 설계 완료 후 내부 시범 운영을 통한 초기 검증</a:t>
            </a:r>
            <a:endParaRPr lang="en-US" sz="16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5984796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5485" y="61926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협력 기관 피드백</a:t>
            </a:r>
            <a:endParaRPr lang="en-US" sz="2000"/>
          </a:p>
        </p:txBody>
      </p:sp>
      <p:sp>
        <p:nvSpPr>
          <p:cNvPr id="15" name="Text 8"/>
          <p:cNvSpPr/>
          <p:nvPr/>
        </p:nvSpPr>
        <p:spPr>
          <a:xfrm>
            <a:off x="1975485" y="6642140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파트너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기관과의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정기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피드백</a:t>
            </a:r>
            <a:r>
              <a:rPr lang="ko-KR" alt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을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통한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현장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요구사항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반영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및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개선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방향</a:t>
            </a:r>
            <a:r>
              <a:rPr lang="en-US" sz="160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논의</a:t>
            </a:r>
            <a:endParaRPr lang="en-US" sz="1600" err="1">
              <a:latin typeface="Arimo"/>
              <a:cs typeface="Arim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D719E9-EC29-ACFD-D9A5-39F6A5DFE069}"/>
              </a:ext>
            </a:extLst>
          </p:cNvPr>
          <p:cNvSpPr txBox="1"/>
          <p:nvPr/>
        </p:nvSpPr>
        <p:spPr>
          <a:xfrm>
            <a:off x="6427245" y="779959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-25-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445CC-C78A-F4CC-0323-DEC62586879C}"/>
              </a:ext>
            </a:extLst>
          </p:cNvPr>
          <p:cNvSpPr txBox="1"/>
          <p:nvPr/>
        </p:nvSpPr>
        <p:spPr>
          <a:xfrm>
            <a:off x="967891" y="543379"/>
            <a:ext cx="3870542" cy="7771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50" b="1" dirty="0">
                <a:latin typeface="한컴 울주 반구대 암각화체"/>
                <a:ea typeface="한컴 울주 반구대 암각화체"/>
                <a:cs typeface="Calibri"/>
              </a:rPr>
              <a:t>다음 주 일정</a:t>
            </a:r>
            <a:endParaRPr lang="ko-KR" altLang="en-US" sz="4450" b="1" dirty="0">
              <a:latin typeface="한컴 울주 반구대 암각화체"/>
              <a:ea typeface="한컴 울주 반구대 암각화체"/>
            </a:endParaRPr>
          </a:p>
        </p:txBody>
      </p:sp>
    </p:spTree>
    <p:extLst>
      <p:ext uri="{BB962C8B-B14F-4D97-AF65-F5344CB8AC3E}">
        <p14:creationId xmlns:p14="http://schemas.microsoft.com/office/powerpoint/2010/main" val="2516648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9200" y="3235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감사합니다.</a:t>
            </a:r>
            <a:endParaRPr lang="en-US" sz="6000" b="1">
              <a:solidFill>
                <a:srgbClr val="233E32"/>
              </a:solidFill>
              <a:latin typeface="Alice"/>
              <a:ea typeface="Alice"/>
              <a:cs typeface="Calibri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79200" y="42848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Q&amp;A</a:t>
            </a:r>
            <a:endParaRPr lang="en-US" sz="54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5DDED-4849-4F18-CCA4-1DD3610C7ABA}"/>
              </a:ext>
            </a:extLst>
          </p:cNvPr>
          <p:cNvSpPr txBox="1"/>
          <p:nvPr/>
        </p:nvSpPr>
        <p:spPr>
          <a:xfrm>
            <a:off x="6867083" y="7707001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-26-</a:t>
            </a:r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 소개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767245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1020604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770" y="2142887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맞춤형 AI 상담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1020604" y="339173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자립청소년을 위한 전문 지원 컨설팅 에이전트로, 개인별 상황에 최적화된 서비스 제공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767245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6"/>
          <p:cNvSpPr/>
          <p:nvPr/>
        </p:nvSpPr>
        <p:spPr>
          <a:xfrm>
            <a:off x="4912162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328" y="2142887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다각도 제도 지원</a:t>
            </a:r>
            <a:endParaRPr lang="en-US" sz="2200" b="1" dirty="0"/>
          </a:p>
        </p:txBody>
      </p:sp>
      <p:sp>
        <p:nvSpPr>
          <p:cNvPr id="13" name="Text 8"/>
          <p:cNvSpPr/>
          <p:nvPr/>
        </p:nvSpPr>
        <p:spPr>
          <a:xfrm>
            <a:off x="4912162" y="339173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심리, 경제, 주거 등 보호 청소년에게 필요한 영역을 포괄적으로 지원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Shape 10"/>
          <p:cNvSpPr/>
          <p:nvPr/>
        </p:nvSpPr>
        <p:spPr>
          <a:xfrm>
            <a:off x="1020604" y="5160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770" y="5309711"/>
            <a:ext cx="306110" cy="3826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06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기술 기반 솔루션</a:t>
            </a:r>
            <a:endParaRPr lang="en-US" sz="2200" b="1" dirty="0"/>
          </a:p>
        </p:txBody>
      </p:sp>
      <p:sp>
        <p:nvSpPr>
          <p:cNvPr id="18" name="Text 12"/>
          <p:cNvSpPr/>
          <p:nvPr/>
        </p:nvSpPr>
        <p:spPr>
          <a:xfrm>
            <a:off x="1020604" y="655855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자연어 처리 기술과 실시간 정책 데이터 베이스 연동으로 정확하고 신속한 정보 제공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D6364E-72A4-2E23-E912-F103FE68B2D7}"/>
              </a:ext>
            </a:extLst>
          </p:cNvPr>
          <p:cNvSpPr txBox="1"/>
          <p:nvPr/>
        </p:nvSpPr>
        <p:spPr>
          <a:xfrm>
            <a:off x="5825362" y="7637553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-3-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80586"/>
            <a:ext cx="8049127" cy="547175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244" y="880586"/>
            <a:ext cx="4490358" cy="54717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917888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이루다의 수요예측</a:t>
            </a:r>
            <a:endParaRPr lang="en-US" sz="42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898BE-24AB-C29B-7A16-7F7C30E03D9F}"/>
              </a:ext>
            </a:extLst>
          </p:cNvPr>
          <p:cNvSpPr txBox="1"/>
          <p:nvPr/>
        </p:nvSpPr>
        <p:spPr>
          <a:xfrm>
            <a:off x="7256597" y="7589845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-4-</a:t>
            </a:r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600075"/>
            <a:ext cx="4745236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Kosis 통계로 본 이루다 수요예측</a:t>
            </a:r>
            <a:endParaRPr lang="en-US" sz="32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2016562" y="2246709"/>
            <a:ext cx="174236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79.3%</a:t>
            </a:r>
            <a:endParaRPr lang="en-US" sz="2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47" y="1361361"/>
            <a:ext cx="2124908" cy="21249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02393" y="3663196"/>
            <a:ext cx="177081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주거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443901" y="2246709"/>
            <a:ext cx="174236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79.1%</a:t>
            </a:r>
            <a:endParaRPr lang="en-US" sz="2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686" y="1361361"/>
            <a:ext cx="2124908" cy="21249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29732" y="3663196"/>
            <a:ext cx="177081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경제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0871240" y="2246709"/>
            <a:ext cx="174236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78.8%</a:t>
            </a:r>
            <a:endParaRPr lang="en-US" sz="2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025" y="1361361"/>
            <a:ext cx="2124908" cy="21249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857071" y="3663196"/>
            <a:ext cx="177081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심리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14" y="4114800"/>
            <a:ext cx="4288788" cy="32306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184641" y="4204368"/>
            <a:ext cx="7576758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KOSIS 통계에 따르면 보호종료 청소년들이 경험한 자립교육 프로그램의 </a:t>
            </a:r>
            <a:endParaRPr lang="en-US">
              <a:solidFill>
                <a:srgbClr val="000000"/>
              </a:solidFill>
              <a:latin typeface="Lora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1750"/>
              </a:lnSpc>
              <a:buSzPct val="100000"/>
            </a:pP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      </a:t>
            </a:r>
            <a:r>
              <a:rPr lang="ko-KR" alt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도움률은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주거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79.3%,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경제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79.1%,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심리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78.8%로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나타남</a:t>
            </a:r>
            <a:endParaRPr lang="en-US" err="1">
              <a:latin typeface="Lora"/>
              <a:ea typeface="Calibri"/>
              <a:cs typeface="Calibri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184641" y="5305805"/>
            <a:ext cx="7424067" cy="429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750"/>
              </a:lnSpc>
              <a:buSzPct val="100000"/>
              <a:buChar char="•"/>
            </a:pP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즉, </a:t>
            </a:r>
            <a:r>
              <a:rPr lang="en-US" b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세 축 모두 80%에 가까운 </a:t>
            </a:r>
            <a:r>
              <a:rPr lang="en-US" b="1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높은</a:t>
            </a:r>
            <a:r>
              <a:rPr lang="en-US" b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b="1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수요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확인되며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,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원자료만으로는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특정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축이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두드러지지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않고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ko-KR" alt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전반으로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고른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필요성이</a:t>
            </a:r>
            <a:r>
              <a:rPr lang="en-US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들어남</a:t>
            </a:r>
            <a:endParaRPr lang="en-US">
              <a:latin typeface="Lora"/>
              <a:ea typeface="Calibri"/>
              <a:cs typeface="Calibri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184641" y="6224361"/>
            <a:ext cx="8599442" cy="6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SzPct val="100000"/>
              <a:buFont typeface="Arial"/>
              <a:buChar char="•"/>
            </a:pP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      이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수치는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보호종료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후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가장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필요로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하는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지원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영역을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보여주는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근거로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이후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기능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SzPct val="100000"/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>
              <a:lnSpc>
                <a:spcPts val="1750"/>
              </a:lnSpc>
              <a:buSzPct val="100000"/>
              <a:buFont typeface="Arial"/>
              <a:buChar char="•"/>
            </a:pP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우선순위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도출의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출발점을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보여지만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원자료의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표본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수가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적어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대표성엔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2C2821"/>
                </a:solidFill>
                <a:ea typeface="+mn-lt"/>
                <a:cs typeface="+mn-lt"/>
              </a:rPr>
              <a:t>한계</a:t>
            </a:r>
            <a:r>
              <a:rPr lang="en-US">
                <a:solidFill>
                  <a:srgbClr val="2C2821"/>
                </a:solidFill>
                <a:ea typeface="+mn-lt"/>
                <a:cs typeface="+mn-lt"/>
              </a:rPr>
              <a:t> </a:t>
            </a:r>
            <a:endParaRPr lang="en-US"/>
          </a:p>
        </p:txBody>
      </p:sp>
      <p:sp>
        <p:nvSpPr>
          <p:cNvPr id="16" name="Text 10"/>
          <p:cNvSpPr/>
          <p:nvPr/>
        </p:nvSpPr>
        <p:spPr>
          <a:xfrm>
            <a:off x="1019187" y="7402830"/>
            <a:ext cx="13104971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출처: Kosis_자립교육_프로그램의_도움_정도_지표 외 6개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CF370-A714-4D6A-1C83-95A3EA1AE103}"/>
              </a:ext>
            </a:extLst>
          </p:cNvPr>
          <p:cNvSpPr txBox="1"/>
          <p:nvPr/>
        </p:nvSpPr>
        <p:spPr>
          <a:xfrm>
            <a:off x="6914691" y="7629602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-5-</a:t>
            </a: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493"/>
            <a:ext cx="756880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이루다의 수요예측(시뮬레이터 활용)</a:t>
            </a:r>
            <a:endParaRPr lang="en-US" sz="40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26870" y="3082528"/>
            <a:ext cx="251090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79.14%</a:t>
            </a:r>
            <a:endParaRPr lang="en-US" sz="4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59" y="1806654"/>
            <a:ext cx="3062168" cy="30621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6629" y="51238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주거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059567" y="3082528"/>
            <a:ext cx="251090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78.98%</a:t>
            </a:r>
            <a:endParaRPr lang="en-US" sz="4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056" y="1806654"/>
            <a:ext cx="3062168" cy="30621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9207" y="51238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경제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0492145" y="3082528"/>
            <a:ext cx="251090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78.36%</a:t>
            </a:r>
            <a:endParaRPr lang="en-US" sz="4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634" y="1806654"/>
            <a:ext cx="3062168" cy="30621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71904" y="51238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심리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93790" y="567225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원 자료의 도움률을 평균으로 두고 정규분포(σ=0.10)를 가정해 가상의 2,000명을 생성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93790" y="6070402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축별로 평균과 95% 신뢰구간을 계산했고, 임계값 0.78 기준으로 고수요/비고수요를 나눠 카이제곱 검정 진행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93790" y="646854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그 결과 주거축 평균이 상대적으로 높고, 고수요 비율 차이가 통계적으로 유의(p=0.0023)했습니다. 해석은 간단합니다. 원자료는 '세 축 모두 높다', </a:t>
            </a:r>
            <a:endParaRPr lang="en-US" sz="1600">
              <a:solidFill>
                <a:srgbClr val="000000"/>
              </a:solidFill>
              <a:latin typeface="Lora"/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시뮬레이션은</a:t>
            </a:r>
            <a:r>
              <a:rPr lang="en-US" sz="160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'</a:t>
            </a:r>
            <a:r>
              <a:rPr lang="en-US" sz="160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그중</a:t>
            </a:r>
            <a:r>
              <a:rPr lang="en-US" sz="160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b="1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주거가</a:t>
            </a:r>
            <a:r>
              <a:rPr lang="en-US" sz="1600" b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b="1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우선</a:t>
            </a:r>
            <a:r>
              <a:rPr lang="en-US" sz="160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일</a:t>
            </a:r>
            <a:r>
              <a:rPr lang="en-US" sz="160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가능성이 크다'</a:t>
            </a:r>
            <a:endParaRPr lang="en-US" sz="1600">
              <a:latin typeface="Lora"/>
              <a:ea typeface="Calibri"/>
              <a:cs typeface="Calibri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93790" y="742489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이를 토대로 정책자료 조사했으나 모든 지원 내용이 경제지원임을 확인 후 주 기능으로서 '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경제기능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'을 </a:t>
            </a:r>
            <a:r>
              <a:rPr lang="en-US" sz="16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우선 구현 사항</a:t>
            </a: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으로 설정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328C2B-78F9-9D59-C106-064F58A039D8}"/>
              </a:ext>
            </a:extLst>
          </p:cNvPr>
          <p:cNvSpPr txBox="1"/>
          <p:nvPr/>
        </p:nvSpPr>
        <p:spPr>
          <a:xfrm>
            <a:off x="6779519" y="7589845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-6-</a:t>
            </a:r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기존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복지로의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복지챗봇</a:t>
            </a:r>
            <a:r>
              <a:rPr lang="ko-KR" alt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의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한계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3F750-5598-6E0B-90CB-1C389C82DCB5}"/>
              </a:ext>
            </a:extLst>
          </p:cNvPr>
          <p:cNvSpPr txBox="1"/>
          <p:nvPr/>
        </p:nvSpPr>
        <p:spPr>
          <a:xfrm>
            <a:off x="6318343" y="7446722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-7-</a:t>
            </a: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4172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기존 존재하는 복지로 챗봇의 한계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385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기존 챗봇의 경우 자립지원을 검색해도 지원 정책 검색 페이지로 넘어감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684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실질적인 정책 검색의 효능이 존재하지 않음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1022509"/>
            <a:ext cx="6244709" cy="385298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5130641"/>
            <a:ext cx="6244709" cy="207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8539F1-311B-DC03-B2E0-A65E0279C97B}"/>
              </a:ext>
            </a:extLst>
          </p:cNvPr>
          <p:cNvSpPr txBox="1"/>
          <p:nvPr/>
        </p:nvSpPr>
        <p:spPr>
          <a:xfrm>
            <a:off x="6397856" y="7558040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-8-</a:t>
            </a:r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30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지난주 피드백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데이터 수집</a:t>
            </a:r>
            <a:endParaRPr lang="en-US" sz="1750" b="1" dirty="0"/>
          </a:p>
        </p:txBody>
      </p:sp>
      <p:sp>
        <p:nvSpPr>
          <p:cNvPr id="4" name="Text 2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시스템의 신뢰성</a:t>
            </a:r>
            <a:endParaRPr lang="en-US" sz="175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3348B-EE9C-852E-39DE-273AA79DE040}"/>
              </a:ext>
            </a:extLst>
          </p:cNvPr>
          <p:cNvSpPr txBox="1"/>
          <p:nvPr/>
        </p:nvSpPr>
        <p:spPr>
          <a:xfrm>
            <a:off x="6811324" y="7534186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-9-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834</Words>
  <Application>Microsoft Office PowerPoint</Application>
  <PresentationFormat>사용자 지정</PresentationFormat>
  <Paragraphs>190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Arimo</vt:lpstr>
      <vt:lpstr>Lora</vt:lpstr>
      <vt:lpstr>맑은 고딕</vt:lpstr>
      <vt:lpstr>Alice</vt:lpstr>
      <vt:lpstr>Outfit Extra Bold</vt:lpstr>
      <vt:lpstr>한컴 울주 반구대 암각화체</vt:lpstr>
      <vt:lpstr>Arial</vt:lpstr>
      <vt:lpstr>Alice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Jhungyoon Bae</dc:creator>
  <cp:lastModifiedBy>Jhungyoon Bae</cp:lastModifiedBy>
  <cp:revision>1</cp:revision>
  <dcterms:created xsi:type="dcterms:W3CDTF">2025-09-18T12:41:47Z</dcterms:created>
  <dcterms:modified xsi:type="dcterms:W3CDTF">2025-09-19T03:05:08Z</dcterms:modified>
</cp:coreProperties>
</file>